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78" r:id="rId4"/>
    <p:sldMasterId id="2147483879" r:id="rId5"/>
    <p:sldMasterId id="2147483880" r:id="rId6"/>
    <p:sldMasterId id="2147483881" r:id="rId7"/>
    <p:sldMasterId id="2147483882" r:id="rId8"/>
    <p:sldMasterId id="214748388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Lst>
  <p:sldSz cy="6858000" cx="12192000"/>
  <p:notesSz cx="6858000" cy="9144000"/>
  <p:embeddedFontLst>
    <p:embeddedFont>
      <p:font typeface="Roboto Slab Light"/>
      <p:regular r:id="rId47"/>
      <p:bold r:id="rId48"/>
    </p:embeddedFont>
    <p:embeddedFont>
      <p:font typeface="Roboto Slab"/>
      <p:regular r:id="rId49"/>
      <p:bold r:id="rId50"/>
    </p:embeddedFont>
    <p:embeddedFont>
      <p:font typeface="Inter Light"/>
      <p:regular r:id="rId51"/>
      <p:bold r:id="rId52"/>
    </p:embeddedFont>
    <p:embeddedFont>
      <p:font typeface="Roboto"/>
      <p:regular r:id="rId53"/>
      <p:bold r:id="rId54"/>
      <p:italic r:id="rId55"/>
      <p:boldItalic r:id="rId56"/>
    </p:embeddedFont>
    <p:embeddedFont>
      <p:font typeface="Inter SemiBold"/>
      <p:regular r:id="rId57"/>
      <p:bold r:id="rId58"/>
    </p:embeddedFont>
    <p:embeddedFont>
      <p:font typeface="Inter"/>
      <p:regular r:id="rId59"/>
      <p:bold r:id="rId60"/>
    </p:embeddedFont>
    <p:embeddedFont>
      <p:font typeface="Roboto Light"/>
      <p:regular r:id="rId61"/>
      <p:bold r:id="rId62"/>
      <p:italic r:id="rId63"/>
      <p:boldItalic r:id="rId64"/>
    </p:embeddedFont>
    <p:embeddedFont>
      <p:font typeface="Helvetica Neue Light"/>
      <p:regular r:id="rId65"/>
      <p:bold r:id="rId66"/>
      <p:italic r:id="rId67"/>
      <p:boldItalic r:id="rId68"/>
    </p:embeddedFont>
    <p:embeddedFont>
      <p:font typeface="Inter Medium"/>
      <p:regular r:id="rId69"/>
      <p:bold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924CBA-6DC2-431C-B2E0-4D454A3F9521}">
  <a:tblStyle styleId="{9B924CBA-6DC2-431C-B2E0-4D454A3F952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RobotoSlabLight-bold.fntdata"/><Relationship Id="rId47" Type="http://schemas.openxmlformats.org/officeDocument/2006/relationships/font" Target="fonts/RobotoSlabLight-regular.fntdata"/><Relationship Id="rId49" Type="http://schemas.openxmlformats.org/officeDocument/2006/relationships/font" Target="fonts/RobotoSlab-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0" Type="http://schemas.openxmlformats.org/officeDocument/2006/relationships/font" Target="fonts/InterMedium-bold.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RobotoLight-bold.fntdata"/><Relationship Id="rId61" Type="http://schemas.openxmlformats.org/officeDocument/2006/relationships/font" Target="fonts/RobotoLight-regular.fntdata"/><Relationship Id="rId20" Type="http://schemas.openxmlformats.org/officeDocument/2006/relationships/slide" Target="slides/slide10.xml"/><Relationship Id="rId64" Type="http://schemas.openxmlformats.org/officeDocument/2006/relationships/font" Target="fonts/RobotoLight-boldItalic.fntdata"/><Relationship Id="rId63" Type="http://schemas.openxmlformats.org/officeDocument/2006/relationships/font" Target="fonts/RobotoLight-italic.fntdata"/><Relationship Id="rId22" Type="http://schemas.openxmlformats.org/officeDocument/2006/relationships/slide" Target="slides/slide12.xml"/><Relationship Id="rId66" Type="http://schemas.openxmlformats.org/officeDocument/2006/relationships/font" Target="fonts/HelveticaNeueLight-bold.fntdata"/><Relationship Id="rId21" Type="http://schemas.openxmlformats.org/officeDocument/2006/relationships/slide" Target="slides/slide11.xml"/><Relationship Id="rId65" Type="http://schemas.openxmlformats.org/officeDocument/2006/relationships/font" Target="fonts/HelveticaNeueLight-regular.fntdata"/><Relationship Id="rId24" Type="http://schemas.openxmlformats.org/officeDocument/2006/relationships/slide" Target="slides/slide14.xml"/><Relationship Id="rId68" Type="http://schemas.openxmlformats.org/officeDocument/2006/relationships/font" Target="fonts/HelveticaNeueLight-boldItalic.fntdata"/><Relationship Id="rId23" Type="http://schemas.openxmlformats.org/officeDocument/2006/relationships/slide" Target="slides/slide13.xml"/><Relationship Id="rId67" Type="http://schemas.openxmlformats.org/officeDocument/2006/relationships/font" Target="fonts/HelveticaNeueLight-italic.fntdata"/><Relationship Id="rId60" Type="http://schemas.openxmlformats.org/officeDocument/2006/relationships/font" Target="fonts/Inter-bold.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InterMedium-regular.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InterLight-regular.fntdata"/><Relationship Id="rId50" Type="http://schemas.openxmlformats.org/officeDocument/2006/relationships/font" Target="fonts/RobotoSlab-bold.fntdata"/><Relationship Id="rId53" Type="http://schemas.openxmlformats.org/officeDocument/2006/relationships/font" Target="fonts/Roboto-regular.fntdata"/><Relationship Id="rId52" Type="http://schemas.openxmlformats.org/officeDocument/2006/relationships/font" Target="fonts/InterLight-bold.fntdata"/><Relationship Id="rId11" Type="http://schemas.openxmlformats.org/officeDocument/2006/relationships/slide" Target="slides/slide1.xml"/><Relationship Id="rId55" Type="http://schemas.openxmlformats.org/officeDocument/2006/relationships/font" Target="fonts/Roboto-italic.fntdata"/><Relationship Id="rId10" Type="http://schemas.openxmlformats.org/officeDocument/2006/relationships/notesMaster" Target="notesMasters/notesMaster1.xml"/><Relationship Id="rId54" Type="http://schemas.openxmlformats.org/officeDocument/2006/relationships/font" Target="fonts/Roboto-bold.fntdata"/><Relationship Id="rId13" Type="http://schemas.openxmlformats.org/officeDocument/2006/relationships/slide" Target="slides/slide3.xml"/><Relationship Id="rId57" Type="http://schemas.openxmlformats.org/officeDocument/2006/relationships/font" Target="fonts/InterSemiBold-regular.fntdata"/><Relationship Id="rId12" Type="http://schemas.openxmlformats.org/officeDocument/2006/relationships/slide" Target="slides/slide2.xml"/><Relationship Id="rId56" Type="http://schemas.openxmlformats.org/officeDocument/2006/relationships/font" Target="fonts/Roboto-boldItalic.fntdata"/><Relationship Id="rId15" Type="http://schemas.openxmlformats.org/officeDocument/2006/relationships/slide" Target="slides/slide5.xml"/><Relationship Id="rId59" Type="http://schemas.openxmlformats.org/officeDocument/2006/relationships/font" Target="fonts/Inter-regular.fntdata"/><Relationship Id="rId14" Type="http://schemas.openxmlformats.org/officeDocument/2006/relationships/slide" Target="slides/slide4.xml"/><Relationship Id="rId58" Type="http://schemas.openxmlformats.org/officeDocument/2006/relationships/font" Target="fonts/InterSemiBold-bold.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2" name="Shape 2812"/>
        <p:cNvGrpSpPr/>
        <p:nvPr/>
      </p:nvGrpSpPr>
      <p:grpSpPr>
        <a:xfrm>
          <a:off x="0" y="0"/>
          <a:ext cx="0" cy="0"/>
          <a:chOff x="0" y="0"/>
          <a:chExt cx="0" cy="0"/>
        </a:xfrm>
      </p:grpSpPr>
      <p:sp>
        <p:nvSpPr>
          <p:cNvPr id="2813" name="Google Shape;2813;g24a7d4ff069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14" name="Google Shape;2814;g24a7d4ff069_0_6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Live 00.00 Hello everyone!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Welcome to today’s webinar on the </a:t>
            </a:r>
            <a:r>
              <a:rPr b="1" lang="en-US">
                <a:latin typeface="Arial"/>
                <a:ea typeface="Arial"/>
                <a:cs typeface="Arial"/>
                <a:sym typeface="Arial"/>
              </a:rPr>
              <a:t>Key Updates on Chargeability, Accessibility &amp; Removability.</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None/>
            </a:pPr>
            <a:r>
              <a:rPr lang="en-US">
                <a:latin typeface="Arial"/>
                <a:ea typeface="Arial"/>
                <a:cs typeface="Arial"/>
                <a:sym typeface="Arial"/>
              </a:rPr>
              <a:t>Thank you for joining us today. </a:t>
            </a:r>
            <a:endParaRPr>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My name is Vish Karasani, Product Marketing Manager at Compliance &amp; Risks, moderating the webinar today.</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We are joined by the wonderful</a:t>
            </a:r>
            <a:r>
              <a:rPr b="1" lang="en-US"/>
              <a:t> </a:t>
            </a:r>
            <a:r>
              <a:rPr b="1" lang="en-US"/>
              <a:t>Juliana Kecerová, and Siddhant Shahane</a:t>
            </a:r>
            <a:endParaRPr b="1" sz="1100">
              <a:solidFill>
                <a:schemeClr val="lt1"/>
              </a:solidFill>
              <a:latin typeface="Inter"/>
              <a:ea typeface="Inter"/>
              <a:cs typeface="Inter"/>
              <a:sym typeface="Inter"/>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a:t>Juliana is a Senior Regulatory Compliance Specialist, with a focus on consumer electronics and water efficiency.</a:t>
            </a:r>
            <a:endParaRPr sz="1000">
              <a:solidFill>
                <a:srgbClr val="455560"/>
              </a:solidFill>
              <a:highlight>
                <a:srgbClr val="FFFFFF"/>
              </a:highlight>
              <a:latin typeface="Inter"/>
              <a:ea typeface="Inter"/>
              <a:cs typeface="Inter"/>
              <a:sym typeface="Inter"/>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None/>
            </a:pPr>
            <a:r>
              <a:rPr lang="en-US">
                <a:latin typeface="Arial"/>
                <a:ea typeface="Arial"/>
                <a:cs typeface="Arial"/>
                <a:sym typeface="Arial"/>
              </a:rPr>
              <a:t>Also joining us for the webinar is </a:t>
            </a:r>
            <a:r>
              <a:rPr b="1" lang="en-US"/>
              <a:t>Sid</a:t>
            </a:r>
            <a:r>
              <a:rPr lang="en-US">
                <a:latin typeface="Arial"/>
                <a:ea typeface="Arial"/>
                <a:cs typeface="Arial"/>
                <a:sym typeface="Arial"/>
              </a:rPr>
              <a:t>, </a:t>
            </a:r>
            <a:r>
              <a:rPr lang="en-US"/>
              <a:t>Regulatory Compliance Specialist, Compliance &amp; Risks</a:t>
            </a:r>
            <a:br>
              <a:rPr lang="en-US"/>
            </a:br>
            <a:br>
              <a:rPr lang="en-US"/>
            </a:br>
            <a:r>
              <a:rPr lang="en-US"/>
              <a:t>Sid is the Subject Matter Expert (SME) on Brexit-related product safety. Working in the European product safety market he takes absolute delight in knowing that his work contributes to placing better quality, safer and longer-lasting products on the global market.</a:t>
            </a:r>
            <a:endParaRPr/>
          </a:p>
          <a:p>
            <a:pPr indent="0" lvl="0" marL="0" rtl="0" algn="l">
              <a:spcBef>
                <a:spcPts val="0"/>
              </a:spcBef>
              <a:spcAft>
                <a:spcPts val="0"/>
              </a:spcAft>
              <a:buNone/>
            </a:pPr>
            <a:r>
              <a:t/>
            </a:r>
            <a:endParaRPr/>
          </a:p>
        </p:txBody>
      </p:sp>
      <p:sp>
        <p:nvSpPr>
          <p:cNvPr id="2815" name="Google Shape;2815;g24a7d4ff069_0_6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g1e7e9df8b9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44" name="Google Shape;2944;g1e7e9df8b90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Published in December 2022</a:t>
            </a:r>
            <a:r>
              <a:rPr lang="en-US">
                <a:solidFill>
                  <a:srgbClr val="FF0000"/>
                </a:solidFill>
                <a:latin typeface="Times New Roman"/>
                <a:ea typeface="Times New Roman"/>
                <a:cs typeface="Times New Roman"/>
                <a:sym typeface="Times New Roman"/>
              </a:rPr>
              <a:t>, </a:t>
            </a:r>
            <a:r>
              <a:rPr b="1" lang="en-US">
                <a:solidFill>
                  <a:srgbClr val="FF0000"/>
                </a:solidFill>
                <a:highlight>
                  <a:srgbClr val="FFFFFF"/>
                </a:highlight>
                <a:latin typeface="Roboto"/>
                <a:ea typeface="Roboto"/>
                <a:cs typeface="Roboto"/>
                <a:sym typeface="Roboto"/>
              </a:rPr>
              <a:t>Directive 2022/2380</a:t>
            </a:r>
            <a:r>
              <a:rPr b="1" lang="en-US" sz="1050">
                <a:solidFill>
                  <a:srgbClr val="FF0000"/>
                </a:solidFill>
                <a:highlight>
                  <a:srgbClr val="FFFFFF"/>
                </a:highlight>
                <a:latin typeface="Roboto"/>
                <a:ea typeface="Roboto"/>
                <a:cs typeface="Roboto"/>
                <a:sym typeface="Roboto"/>
              </a:rPr>
              <a:t> </a:t>
            </a:r>
            <a:r>
              <a:rPr b="1" lang="en-US" sz="1050">
                <a:solidFill>
                  <a:srgbClr val="333333"/>
                </a:solidFill>
                <a:highlight>
                  <a:srgbClr val="FFFFFF"/>
                </a:highlight>
                <a:latin typeface="Roboto"/>
                <a:ea typeface="Roboto"/>
                <a:cs typeface="Roboto"/>
                <a:sym typeface="Roboto"/>
              </a:rPr>
              <a:t>amending the EU Radio Directive also known as the RED Directive, </a:t>
            </a:r>
            <a:r>
              <a:rPr b="1" lang="en-US">
                <a:solidFill>
                  <a:srgbClr val="333333"/>
                </a:solidFill>
                <a:highlight>
                  <a:srgbClr val="FFFFFF"/>
                </a:highlight>
                <a:latin typeface="Roboto"/>
                <a:ea typeface="Roboto"/>
                <a:cs typeface="Roboto"/>
                <a:sym typeface="Roboto"/>
              </a:rPr>
              <a:t>introduced a common charger for various mobile devices. </a:t>
            </a:r>
            <a:endParaRPr b="1">
              <a:solidFill>
                <a:srgbClr val="33333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b="1">
              <a:solidFill>
                <a:srgbClr val="333333"/>
              </a:solidFill>
              <a:highlight>
                <a:srgbClr val="FFFFFF"/>
              </a:highlight>
              <a:latin typeface="Roboto"/>
              <a:ea typeface="Roboto"/>
              <a:cs typeface="Roboto"/>
              <a:sym typeface="Roboto"/>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Under the new rules, consumers will no longer need a different charger every time they purchase a new device, as they will be able to use one single charger for a whole range of small and medium-sized portable electronic devices.</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Regardless of their manufacturer, all devices that are rechargeable via a wired cable, operating with a power delivery of up to 100 Watts, </a:t>
            </a:r>
            <a:r>
              <a:rPr lang="en-US" sz="1400">
                <a:solidFill>
                  <a:srgbClr val="FF0000"/>
                </a:solidFill>
                <a:latin typeface="Times New Roman"/>
                <a:ea typeface="Times New Roman"/>
                <a:cs typeface="Times New Roman"/>
                <a:sym typeface="Times New Roman"/>
              </a:rPr>
              <a:t>will have to be equipped with a USB Type-C port</a:t>
            </a:r>
            <a:r>
              <a:rPr lang="en-US" sz="1400">
                <a:latin typeface="Times New Roman"/>
                <a:ea typeface="Times New Roman"/>
                <a:cs typeface="Times New Roman"/>
                <a:sym typeface="Times New Roman"/>
              </a:rPr>
              <a: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US">
                <a:latin typeface="Times New Roman"/>
                <a:ea typeface="Times New Roman"/>
                <a:cs typeface="Times New Roman"/>
                <a:sym typeface="Times New Roman"/>
              </a:rPr>
              <a:t>In relation to FAST CHARGING</a:t>
            </a:r>
            <a:r>
              <a:rPr lang="en-US">
                <a:latin typeface="Times New Roman"/>
                <a:ea typeface="Times New Roman"/>
                <a:cs typeface="Times New Roman"/>
                <a:sym typeface="Times New Roman"/>
              </a:rPr>
              <a:t>: All devices that support fast charging will now have the same charging speed, allowing users to charge their devices at the same speed with any compatible charger.</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The aim of the Directive is to ensure consumer convenience, reduce environmental waste and avoid fragmentation of the market for charging devices.</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It applies to the following categories or classes of radio equipment:</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handheld mobile phones;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tablets;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digital cameras;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headphones;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headsets;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handheld videogame consoles;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portable speakers;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e-readers;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keyboards;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mice;</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portable navigation systems;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earbuds;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laptops.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350">
                <a:solidFill>
                  <a:srgbClr val="333333"/>
                </a:solidFill>
                <a:highlight>
                  <a:srgbClr val="FFFFFF"/>
                </a:highlight>
                <a:latin typeface="Times New Roman"/>
                <a:ea typeface="Times New Roman"/>
                <a:cs typeface="Times New Roman"/>
                <a:sym typeface="Times New Roman"/>
              </a:rPr>
              <a:t>The USB Type-C technology, which is in global use, was adopted at international standardisation level and has been transposed into the </a:t>
            </a:r>
            <a:r>
              <a:rPr lang="en-US" sz="1350">
                <a:solidFill>
                  <a:srgbClr val="FF0000"/>
                </a:solidFill>
                <a:highlight>
                  <a:srgbClr val="FFFFFF"/>
                </a:highlight>
                <a:latin typeface="Times New Roman"/>
                <a:ea typeface="Times New Roman"/>
                <a:cs typeface="Times New Roman"/>
                <a:sym typeface="Times New Roman"/>
              </a:rPr>
              <a:t>European system under European </a:t>
            </a:r>
            <a:r>
              <a:rPr lang="en-US" sz="1350">
                <a:solidFill>
                  <a:srgbClr val="333333"/>
                </a:solidFill>
                <a:highlight>
                  <a:srgbClr val="FFFFFF"/>
                </a:highlight>
                <a:latin typeface="Times New Roman"/>
                <a:ea typeface="Times New Roman"/>
                <a:cs typeface="Times New Roman"/>
                <a:sym typeface="Times New Roman"/>
              </a:rPr>
              <a:t>Standard</a:t>
            </a:r>
            <a:r>
              <a:rPr lang="en-US" sz="1350">
                <a:solidFill>
                  <a:srgbClr val="C00000"/>
                </a:solidFill>
                <a:highlight>
                  <a:srgbClr val="FFFFFF"/>
                </a:highlight>
                <a:latin typeface="Times New Roman"/>
                <a:ea typeface="Times New Roman"/>
                <a:cs typeface="Times New Roman"/>
                <a:sym typeface="Times New Roman"/>
              </a:rPr>
              <a:t> </a:t>
            </a:r>
            <a:r>
              <a:rPr lang="en-US" sz="1350">
                <a:solidFill>
                  <a:srgbClr val="333333"/>
                </a:solidFill>
                <a:highlight>
                  <a:srgbClr val="FFFFFF"/>
                </a:highlight>
                <a:latin typeface="Times New Roman"/>
                <a:ea typeface="Times New Roman"/>
                <a:cs typeface="Times New Roman"/>
                <a:sym typeface="Times New Roman"/>
              </a:rPr>
              <a:t>EN IEC 62680-1-3:2021</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In so far as devices are capable of being recharged by means of wired charging, devices shall be equipped with the USB Type-C receptacle, as described in the said Standard and that receptacle shall remain accessible and operational at all times AND SHALL be capable of being charged with cables which comply with the Standard.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 IMPORTANT ASPECT IN RELATION TO THE DIRECTIVE IS THE POSSIBILITY FOR consumers and other end-users to acquire certain categories or classes of radio equipment without a charging device.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Where an economic operator offers to consumers and other end-users the possibility to acquire the radio equipment together with a charging device, they shall also offer the consumers the possibility of acquiring such equipment WITHOUT any charging device.</a:t>
            </a:r>
            <a:endParaRPr/>
          </a:p>
        </p:txBody>
      </p:sp>
      <p:sp>
        <p:nvSpPr>
          <p:cNvPr id="2945" name="Google Shape;2945;g1e7e9df8b90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9" name="Shape 2949"/>
        <p:cNvGrpSpPr/>
        <p:nvPr/>
      </p:nvGrpSpPr>
      <p:grpSpPr>
        <a:xfrm>
          <a:off x="0" y="0"/>
          <a:ext cx="0" cy="0"/>
          <a:chOff x="0" y="0"/>
          <a:chExt cx="0" cy="0"/>
        </a:xfrm>
      </p:grpSpPr>
      <p:sp>
        <p:nvSpPr>
          <p:cNvPr id="2950" name="Google Shape;2950;g1e7e9df8b9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51" name="Google Shape;2951;g1e7e9df8b90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latin typeface="Times New Roman"/>
                <a:ea typeface="Times New Roman"/>
                <a:cs typeface="Times New Roman"/>
                <a:sym typeface="Times New Roman"/>
              </a:rPr>
              <a:t>IN ADDITION, </a:t>
            </a:r>
            <a:r>
              <a:rPr lang="en-US" sz="1400">
                <a:latin typeface="Times New Roman"/>
                <a:ea typeface="Times New Roman"/>
                <a:cs typeface="Times New Roman"/>
                <a:sym typeface="Times New Roman"/>
              </a:rPr>
              <a:t>economic operators shall ensure that the </a:t>
            </a:r>
            <a:r>
              <a:rPr lang="en-US" sz="1400">
                <a:solidFill>
                  <a:srgbClr val="FF0000"/>
                </a:solidFill>
                <a:latin typeface="Times New Roman"/>
                <a:ea typeface="Times New Roman"/>
                <a:cs typeface="Times New Roman"/>
                <a:sym typeface="Times New Roman"/>
              </a:rPr>
              <a:t>information on whether or not a charging device is included with the radio equipment is displayed in a graphic form using a user-friendly and easily accessible pictogram</a:t>
            </a:r>
            <a:r>
              <a:rPr lang="en-US" sz="1400">
                <a:latin typeface="Times New Roman"/>
                <a:ea typeface="Times New Roman"/>
                <a:cs typeface="Times New Roman"/>
                <a:sym typeface="Times New Roman"/>
              </a:rPr>
              <a:t> when such radio equipment is made available to consumers and other end-users.</a:t>
            </a:r>
            <a:endParaRPr sz="14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952" name="Google Shape;2952;g1e7e9df8b90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7" name="Shape 2957"/>
        <p:cNvGrpSpPr/>
        <p:nvPr/>
      </p:nvGrpSpPr>
      <p:grpSpPr>
        <a:xfrm>
          <a:off x="0" y="0"/>
          <a:ext cx="0" cy="0"/>
          <a:chOff x="0" y="0"/>
          <a:chExt cx="0" cy="0"/>
        </a:xfrm>
      </p:grpSpPr>
      <p:sp>
        <p:nvSpPr>
          <p:cNvPr id="2958" name="Google Shape;2958;g1e7e9df8b90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59" name="Google Shape;2959;g1e7e9df8b90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The pictogram shall be printed on the packaging or affixed to the packaging as a sticker. When the radio equipment is made available to consumers and other end-users, the pictogram shall be displayed in a visible and legible manner and, in the case of distance selling, close to the price indication.</a:t>
            </a:r>
            <a:endParaRPr/>
          </a:p>
        </p:txBody>
      </p:sp>
      <p:sp>
        <p:nvSpPr>
          <p:cNvPr id="2960" name="Google Shape;2960;g1e7e9df8b90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g1e7e9df8b90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7" name="Google Shape;2967;g1e7e9df8b90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600">
                <a:solidFill>
                  <a:srgbClr val="FF0000"/>
                </a:solidFill>
                <a:latin typeface="Times New Roman"/>
                <a:ea typeface="Times New Roman"/>
                <a:cs typeface="Times New Roman"/>
                <a:sym typeface="Times New Roman"/>
              </a:rPr>
              <a:t>THIS NEXT SLIDE is the TIMELINE for compliance with the Directive</a:t>
            </a:r>
            <a:endParaRPr b="1" sz="16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b="1" lang="en-US" sz="1600">
                <a:solidFill>
                  <a:srgbClr val="FF0000"/>
                </a:solidFill>
                <a:latin typeface="Times New Roman"/>
                <a:ea typeface="Times New Roman"/>
                <a:cs typeface="Times New Roman"/>
                <a:sym typeface="Times New Roman"/>
              </a:rPr>
              <a:t> </a:t>
            </a:r>
            <a:endParaRPr b="1" sz="16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b="1" lang="en-US" sz="1600">
                <a:solidFill>
                  <a:srgbClr val="FF0000"/>
                </a:solidFill>
                <a:latin typeface="Times New Roman"/>
                <a:ea typeface="Times New Roman"/>
                <a:cs typeface="Times New Roman"/>
                <a:sym typeface="Times New Roman"/>
              </a:rPr>
              <a:t>28</a:t>
            </a:r>
            <a:r>
              <a:rPr b="1" baseline="30000" lang="en-US" sz="1600">
                <a:solidFill>
                  <a:srgbClr val="FF0000"/>
                </a:solidFill>
                <a:latin typeface="Times New Roman"/>
                <a:ea typeface="Times New Roman"/>
                <a:cs typeface="Times New Roman"/>
                <a:sym typeface="Times New Roman"/>
              </a:rPr>
              <a:t>th</a:t>
            </a:r>
            <a:r>
              <a:rPr b="1" lang="en-US" sz="1600">
                <a:solidFill>
                  <a:srgbClr val="FF0000"/>
                </a:solidFill>
                <a:latin typeface="Times New Roman"/>
                <a:ea typeface="Times New Roman"/>
                <a:cs typeface="Times New Roman"/>
                <a:sym typeface="Times New Roman"/>
              </a:rPr>
              <a:t> of December 2024 – this is the compliance deadline for </a:t>
            </a:r>
            <a:r>
              <a:rPr lang="en-US" sz="1600">
                <a:solidFill>
                  <a:srgbClr val="FF0000"/>
                </a:solidFill>
                <a:latin typeface="Times New Roman"/>
                <a:ea typeface="Times New Roman"/>
                <a:cs typeface="Times New Roman"/>
                <a:sym typeface="Times New Roman"/>
              </a:rPr>
              <a:t>all handheld phones, tablets, </a:t>
            </a:r>
            <a:r>
              <a:rPr lang="en-US" sz="1600">
                <a:latin typeface="Times New Roman"/>
                <a:ea typeface="Times New Roman"/>
                <a:cs typeface="Times New Roman"/>
                <a:sym typeface="Times New Roman"/>
              </a:rPr>
              <a:t>digital cameras, headphones, headsets, handheld videogame consoles, portable speakers, e-readers, keyboards, mice, portable navigation systems, earbuds</a:t>
            </a:r>
            <a:endParaRPr sz="16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b="1" lang="en-US" sz="1600">
                <a:solidFill>
                  <a:srgbClr val="FF0000"/>
                </a:solidFill>
                <a:latin typeface="Times New Roman"/>
                <a:ea typeface="Times New Roman"/>
                <a:cs typeface="Times New Roman"/>
                <a:sym typeface="Times New Roman"/>
              </a:rPr>
              <a:t>28</a:t>
            </a:r>
            <a:r>
              <a:rPr b="1" baseline="30000" lang="en-US" sz="1600">
                <a:solidFill>
                  <a:srgbClr val="FF0000"/>
                </a:solidFill>
                <a:latin typeface="Times New Roman"/>
                <a:ea typeface="Times New Roman"/>
                <a:cs typeface="Times New Roman"/>
                <a:sym typeface="Times New Roman"/>
              </a:rPr>
              <a:t>th</a:t>
            </a:r>
            <a:r>
              <a:rPr b="1" lang="en-US" sz="1600">
                <a:solidFill>
                  <a:srgbClr val="FF0000"/>
                </a:solidFill>
                <a:latin typeface="Times New Roman"/>
                <a:ea typeface="Times New Roman"/>
                <a:cs typeface="Times New Roman"/>
                <a:sym typeface="Times New Roman"/>
              </a:rPr>
              <a:t> of April 2026</a:t>
            </a:r>
            <a:r>
              <a:rPr b="1" lang="en-US" sz="1600">
                <a:latin typeface="Times New Roman"/>
                <a:ea typeface="Times New Roman"/>
                <a:cs typeface="Times New Roman"/>
                <a:sym typeface="Times New Roman"/>
              </a:rPr>
              <a:t> </a:t>
            </a:r>
            <a:r>
              <a:rPr lang="en-US" sz="1600">
                <a:latin typeface="Times New Roman"/>
                <a:ea typeface="Times New Roman"/>
                <a:cs typeface="Times New Roman"/>
                <a:sym typeface="Times New Roman"/>
              </a:rPr>
              <a:t>- LAPTOPS</a:t>
            </a:r>
            <a:endParaRPr sz="16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600">
                <a:solidFill>
                  <a:srgbClr val="FF0000"/>
                </a:solidFill>
                <a:latin typeface="Times New Roman"/>
                <a:ea typeface="Times New Roman"/>
                <a:cs typeface="Times New Roman"/>
                <a:sym typeface="Times New Roman"/>
              </a:rPr>
              <a:t>After December 28</a:t>
            </a:r>
            <a:r>
              <a:rPr baseline="30000" lang="en-US" sz="1600">
                <a:solidFill>
                  <a:srgbClr val="FF0000"/>
                </a:solidFill>
                <a:latin typeface="Times New Roman"/>
                <a:ea typeface="Times New Roman"/>
                <a:cs typeface="Times New Roman"/>
                <a:sym typeface="Times New Roman"/>
              </a:rPr>
              <a:t>th</a:t>
            </a:r>
            <a:r>
              <a:rPr lang="en-US" sz="1600">
                <a:solidFill>
                  <a:srgbClr val="FF0000"/>
                </a:solidFill>
                <a:latin typeface="Times New Roman"/>
                <a:ea typeface="Times New Roman"/>
                <a:cs typeface="Times New Roman"/>
                <a:sym typeface="Times New Roman"/>
              </a:rPr>
              <a:t>, 2024, products already released before that date can be sold without a USB Type-C port. Devices introduced after that date must use a USB Type-C port for charging.</a:t>
            </a:r>
            <a:endParaRPr sz="16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968" name="Google Shape;2968;g1e7e9df8b90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3" name="Shape 2973"/>
        <p:cNvGrpSpPr/>
        <p:nvPr/>
      </p:nvGrpSpPr>
      <p:grpSpPr>
        <a:xfrm>
          <a:off x="0" y="0"/>
          <a:ext cx="0" cy="0"/>
          <a:chOff x="0" y="0"/>
          <a:chExt cx="0" cy="0"/>
        </a:xfrm>
      </p:grpSpPr>
      <p:sp>
        <p:nvSpPr>
          <p:cNvPr id="2974" name="Google Shape;2974;g1e7e9df8b90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5" name="Google Shape;2975;g1e7e9df8b90_0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sz="1400">
                <a:solidFill>
                  <a:srgbClr val="FF0000"/>
                </a:solidFill>
                <a:latin typeface="Times New Roman"/>
                <a:ea typeface="Times New Roman"/>
                <a:cs typeface="Times New Roman"/>
                <a:sym typeface="Times New Roman"/>
              </a:rPr>
              <a:t>WHAT ABOUT THE REST OF THE WORLD ??? </a:t>
            </a:r>
            <a:r>
              <a:rPr lang="en-US" sz="1600">
                <a:solidFill>
                  <a:srgbClr val="FF0000"/>
                </a:solidFill>
                <a:latin typeface="Times New Roman"/>
                <a:ea typeface="Times New Roman"/>
                <a:cs typeface="Times New Roman"/>
                <a:sym typeface="Times New Roman"/>
              </a:rPr>
              <a:t>It isn’t a whole lot happening… ;)</a:t>
            </a:r>
            <a:endParaRPr sz="16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600">
                <a:solidFill>
                  <a:srgbClr val="FF0000"/>
                </a:solidFill>
                <a:latin typeface="Times New Roman"/>
                <a:ea typeface="Times New Roman"/>
                <a:cs typeface="Times New Roman"/>
                <a:sym typeface="Times New Roman"/>
              </a:rPr>
              <a:t> </a:t>
            </a:r>
            <a:endParaRPr sz="16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FEW countries have already taken inspiration from the EU Directive, or modelled their legislation on it.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For example, </a:t>
            </a:r>
            <a:r>
              <a:rPr lang="en-US" sz="1400">
                <a:solidFill>
                  <a:srgbClr val="FF0000"/>
                </a:solidFill>
                <a:latin typeface="Times New Roman"/>
                <a:ea typeface="Times New Roman"/>
                <a:cs typeface="Times New Roman"/>
                <a:sym typeface="Times New Roman"/>
              </a:rPr>
              <a:t>INDIA</a:t>
            </a:r>
            <a:r>
              <a:rPr lang="en-US" sz="1400">
                <a:latin typeface="Times New Roman"/>
                <a:ea typeface="Times New Roman"/>
                <a:cs typeface="Times New Roman"/>
                <a:sym typeface="Times New Roman"/>
              </a:rPr>
              <a:t> published Standard </a:t>
            </a:r>
            <a:r>
              <a:rPr b="1" lang="en-US" sz="1400">
                <a:latin typeface="Times New Roman"/>
                <a:ea typeface="Times New Roman"/>
                <a:cs typeface="Times New Roman"/>
                <a:sym typeface="Times New Roman"/>
              </a:rPr>
              <a:t>IS/IEC 62680-1-3:2022 </a:t>
            </a:r>
            <a:r>
              <a:rPr lang="en-US">
                <a:latin typeface="Times New Roman"/>
                <a:ea typeface="Times New Roman"/>
                <a:cs typeface="Times New Roman"/>
                <a:sym typeface="Times New Roman"/>
              </a:rPr>
              <a:t>which was notified by the Gazette Notification, published in December 2022, and </a:t>
            </a:r>
            <a:r>
              <a:rPr lang="en-US">
                <a:solidFill>
                  <a:srgbClr val="FF0000"/>
                </a:solidFill>
                <a:latin typeface="Times New Roman"/>
                <a:ea typeface="Times New Roman"/>
                <a:cs typeface="Times New Roman"/>
                <a:sym typeface="Times New Roman"/>
              </a:rPr>
              <a:t>IS ADAPTED </a:t>
            </a:r>
            <a:r>
              <a:rPr lang="en-US">
                <a:latin typeface="Times New Roman"/>
                <a:ea typeface="Times New Roman"/>
                <a:cs typeface="Times New Roman"/>
                <a:sym typeface="Times New Roman"/>
              </a:rPr>
              <a:t>from the international IEC standard.</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The requirements should be adopted by</a:t>
            </a:r>
            <a:r>
              <a:rPr b="1" lang="en-US">
                <a:solidFill>
                  <a:srgbClr val="FF0000"/>
                </a:solidFill>
                <a:latin typeface="Times New Roman"/>
                <a:ea typeface="Times New Roman"/>
                <a:cs typeface="Times New Roman"/>
                <a:sym typeface="Times New Roman"/>
              </a:rPr>
              <a:t> MARCH 2025.</a:t>
            </a:r>
            <a:endParaRPr b="1">
              <a:solidFill>
                <a:srgbClr val="FF0000"/>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solidFill>
                  <a:srgbClr val="FF0000"/>
                </a:solidFill>
                <a:latin typeface="Times New Roman"/>
                <a:ea typeface="Times New Roman"/>
                <a:cs typeface="Times New Roman"/>
                <a:sym typeface="Times New Roman"/>
              </a:rPr>
              <a:t>SAUDI ARABIA</a:t>
            </a:r>
            <a:endParaRPr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Just few weeks ago, Saudi Arabia approved Decision No. 1/193/2023 to introduce a common charging solution (USB Type-C) for a broad range of radio and information technology equipment. </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 </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This Decision aims to improve user experience, prevent additional costs, offer high-quality charging and data transfer technology, and support sustainability by reducing the volume of e-waste. It is to be applied in two stages:</a:t>
            </a:r>
            <a:endParaRPr sz="1050">
              <a:highlight>
                <a:srgbClr val="FFFFFF"/>
              </a:highlight>
              <a:latin typeface="Verdana"/>
              <a:ea typeface="Verdana"/>
              <a:cs typeface="Verdana"/>
              <a:sym typeface="Verdana"/>
            </a:endParaRPr>
          </a:p>
          <a:p>
            <a:pPr indent="-304800" lvl="0" marL="457200" rtl="0" algn="just">
              <a:lnSpc>
                <a:spcPct val="115000"/>
              </a:lnSpc>
              <a:spcBef>
                <a:spcPts val="1200"/>
              </a:spcBef>
              <a:spcAft>
                <a:spcPts val="0"/>
              </a:spcAft>
              <a:buClr>
                <a:srgbClr val="FF0000"/>
              </a:buClr>
              <a:buSzPts val="1200"/>
              <a:buFont typeface="Times New Roman"/>
              <a:buChar char="●"/>
            </a:pPr>
            <a:r>
              <a:rPr b="1" lang="en-US" sz="1050">
                <a:solidFill>
                  <a:srgbClr val="FF0000"/>
                </a:solidFill>
                <a:highlight>
                  <a:srgbClr val="FFFFFF"/>
                </a:highlight>
                <a:latin typeface="Verdana"/>
                <a:ea typeface="Verdana"/>
                <a:cs typeface="Verdana"/>
                <a:sym typeface="Verdana"/>
              </a:rPr>
              <a:t>From 1 January 2025</a:t>
            </a:r>
            <a:r>
              <a:rPr lang="en-US" sz="1050">
                <a:highlight>
                  <a:srgbClr val="FFFFFF"/>
                </a:highlight>
                <a:latin typeface="Verdana"/>
                <a:ea typeface="Verdana"/>
                <a:cs typeface="Verdana"/>
                <a:sym typeface="Verdana"/>
              </a:rPr>
              <a:t>, all devices </a:t>
            </a:r>
            <a:r>
              <a:rPr b="1" lang="en-US" sz="1050">
                <a:solidFill>
                  <a:srgbClr val="FF0000"/>
                </a:solidFill>
                <a:highlight>
                  <a:srgbClr val="FFFFFF"/>
                </a:highlight>
                <a:latin typeface="Verdana"/>
                <a:ea typeface="Verdana"/>
                <a:cs typeface="Verdana"/>
                <a:sym typeface="Verdana"/>
              </a:rPr>
              <a:t>must comply with the new requirement, including</a:t>
            </a:r>
            <a:r>
              <a:rPr lang="en-US" sz="1050">
                <a:highlight>
                  <a:srgbClr val="FFFFFF"/>
                </a:highlight>
                <a:latin typeface="Verdana"/>
                <a:ea typeface="Verdana"/>
                <a:cs typeface="Verdana"/>
                <a:sym typeface="Verdana"/>
              </a:rPr>
              <a:t> mobile phones, tablets, digital cameras, e-readers, handheld video game consoles, headphones, earbuds, keyboards, mice, portable navigation systems, wireless routers, speakers and portable speakers</a:t>
            </a:r>
            <a:r>
              <a:rPr b="1" lang="en-US" sz="1050">
                <a:solidFill>
                  <a:srgbClr val="FF0000"/>
                </a:solidFill>
                <a:highlight>
                  <a:srgbClr val="FFFFFF"/>
                </a:highlight>
                <a:latin typeface="Verdana"/>
                <a:ea typeface="Verdana"/>
                <a:cs typeface="Verdana"/>
                <a:sym typeface="Verdana"/>
              </a:rPr>
              <a:t>.</a:t>
            </a:r>
            <a:endParaRPr b="1" sz="1050">
              <a:solidFill>
                <a:srgbClr val="FF0000"/>
              </a:solidFill>
              <a:highlight>
                <a:srgbClr val="FFFFFF"/>
              </a:highlight>
              <a:latin typeface="Verdana"/>
              <a:ea typeface="Verdana"/>
              <a:cs typeface="Verdana"/>
              <a:sym typeface="Verdana"/>
            </a:endParaRPr>
          </a:p>
          <a:p>
            <a:pPr indent="-304800" lvl="0" marL="457200" rtl="0" algn="l">
              <a:lnSpc>
                <a:spcPct val="115000"/>
              </a:lnSpc>
              <a:spcBef>
                <a:spcPts val="0"/>
              </a:spcBef>
              <a:spcAft>
                <a:spcPts val="0"/>
              </a:spcAft>
              <a:buClr>
                <a:srgbClr val="FF0000"/>
              </a:buClr>
              <a:buSzPts val="1200"/>
              <a:buFont typeface="Times New Roman"/>
              <a:buChar char="●"/>
            </a:pPr>
            <a:r>
              <a:rPr b="1" lang="en-US" sz="1050">
                <a:solidFill>
                  <a:srgbClr val="FF0000"/>
                </a:solidFill>
                <a:highlight>
                  <a:srgbClr val="FFFFFF"/>
                </a:highlight>
                <a:latin typeface="Verdana"/>
                <a:ea typeface="Verdana"/>
                <a:cs typeface="Verdana"/>
                <a:sym typeface="Verdana"/>
              </a:rPr>
              <a:t>From 1 April 2026</a:t>
            </a:r>
            <a:r>
              <a:rPr lang="en-US" sz="1050">
                <a:highlight>
                  <a:srgbClr val="FFFFFF"/>
                </a:highlight>
                <a:latin typeface="Verdana"/>
                <a:ea typeface="Verdana"/>
                <a:cs typeface="Verdana"/>
                <a:sym typeface="Verdana"/>
              </a:rPr>
              <a:t>, the unified charger requirements will extend to laptops. </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The Decision also covers labelling requirements, including instructions related to charging devices and information on the minimum and maximum supported power.</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 </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AAAND to the next country…</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1050">
                <a:highlight>
                  <a:srgbClr val="FFFFFF"/>
                </a:highlight>
                <a:latin typeface="Verdana"/>
                <a:ea typeface="Verdana"/>
                <a:cs typeface="Verdana"/>
                <a:sym typeface="Verdana"/>
              </a:rPr>
              <a:t> </a:t>
            </a:r>
            <a:endParaRPr sz="1050">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US" sz="1400">
                <a:solidFill>
                  <a:srgbClr val="FF0000"/>
                </a:solidFill>
                <a:latin typeface="Times New Roman"/>
                <a:ea typeface="Times New Roman"/>
                <a:cs typeface="Times New Roman"/>
                <a:sym typeface="Times New Roman"/>
              </a:rPr>
              <a:t>CHILE</a:t>
            </a:r>
            <a:r>
              <a:rPr lang="en-US" sz="1400">
                <a:solidFill>
                  <a:srgbClr val="FF0000"/>
                </a:solidFill>
                <a:latin typeface="Times New Roman"/>
                <a:ea typeface="Times New Roman"/>
                <a:cs typeface="Times New Roman"/>
                <a:sym typeface="Times New Roman"/>
              </a:rPr>
              <a:t> was very brief </a:t>
            </a:r>
            <a:r>
              <a:rPr lang="en-US" sz="1400">
                <a:latin typeface="Times New Roman"/>
                <a:ea typeface="Times New Roman"/>
                <a:cs typeface="Times New Roman"/>
                <a:sym typeface="Times New Roman"/>
              </a:rPr>
              <a:t>in relation to the wording of Bill, which was published in December 2022.</a:t>
            </a:r>
            <a:endParaRPr sz="14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The Bill contains one single Article which proposes that "all electronic devices, such as mobile phones, tablets, electronic books, digital cameras, game consoles, headphones and other similar devices, </a:t>
            </a:r>
            <a:r>
              <a:rPr lang="en-US" sz="1400">
                <a:solidFill>
                  <a:srgbClr val="FF0000"/>
                </a:solidFill>
                <a:latin typeface="Times New Roman"/>
                <a:ea typeface="Times New Roman"/>
                <a:cs typeface="Times New Roman"/>
                <a:sym typeface="Times New Roman"/>
              </a:rPr>
              <a:t>must have the same charging solution."</a:t>
            </a:r>
            <a:endParaRPr sz="14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976" name="Google Shape;2976;g1e7e9df8b90_0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0" name="Shape 2980"/>
        <p:cNvGrpSpPr/>
        <p:nvPr/>
      </p:nvGrpSpPr>
      <p:grpSpPr>
        <a:xfrm>
          <a:off x="0" y="0"/>
          <a:ext cx="0" cy="0"/>
          <a:chOff x="0" y="0"/>
          <a:chExt cx="0" cy="0"/>
        </a:xfrm>
      </p:grpSpPr>
      <p:sp>
        <p:nvSpPr>
          <p:cNvPr id="2981" name="Google Shape;2981;g1e7e9df8b90_0_7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b="1" lang="en-US" sz="1600">
                <a:solidFill>
                  <a:srgbClr val="00B050"/>
                </a:solidFill>
                <a:latin typeface="Times New Roman"/>
                <a:ea typeface="Times New Roman"/>
                <a:cs typeface="Times New Roman"/>
                <a:sym typeface="Times New Roman"/>
              </a:rPr>
              <a:t>AND NOW, WE CAN MOVE onto to our next regulatory measure, which is the </a:t>
            </a:r>
            <a:r>
              <a:rPr b="1" lang="en-US" sz="1600">
                <a:solidFill>
                  <a:srgbClr val="FF0000"/>
                </a:solidFill>
                <a:latin typeface="Times New Roman"/>
                <a:ea typeface="Times New Roman"/>
                <a:cs typeface="Times New Roman"/>
                <a:sym typeface="Times New Roman"/>
              </a:rPr>
              <a:t>EUROPEAN ACCESSIBILITY ACT</a:t>
            </a:r>
            <a:endParaRPr/>
          </a:p>
        </p:txBody>
      </p:sp>
      <p:sp>
        <p:nvSpPr>
          <p:cNvPr id="2982" name="Google Shape;2982;g1e7e9df8b90_0_7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6" name="Shape 2986"/>
        <p:cNvGrpSpPr/>
        <p:nvPr/>
      </p:nvGrpSpPr>
      <p:grpSpPr>
        <a:xfrm>
          <a:off x="0" y="0"/>
          <a:ext cx="0" cy="0"/>
          <a:chOff x="0" y="0"/>
          <a:chExt cx="0" cy="0"/>
        </a:xfrm>
      </p:grpSpPr>
      <p:sp>
        <p:nvSpPr>
          <p:cNvPr id="2987" name="Google Shape;2987;g1e7e9df8b90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88" name="Google Shape;2988;g1e7e9df8b90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WHAT IS EAA? We’re talking about </a:t>
            </a:r>
            <a:r>
              <a:rPr lang="en-US" sz="1400">
                <a:solidFill>
                  <a:srgbClr val="FF0000"/>
                </a:solidFill>
                <a:latin typeface="Times New Roman"/>
                <a:ea typeface="Times New Roman"/>
                <a:cs typeface="Times New Roman"/>
                <a:sym typeface="Times New Roman"/>
              </a:rPr>
              <a:t>Directive (EU) 2019/882</a:t>
            </a:r>
            <a:r>
              <a:rPr lang="en-US" sz="1400">
                <a:latin typeface="Times New Roman"/>
                <a:ea typeface="Times New Roman"/>
                <a:cs typeface="Times New Roman"/>
                <a:sym typeface="Times New Roman"/>
              </a:rPr>
              <a:t> of the European Parliament and of the Council of 17 April 2019 on the accessibility requirements for products and services.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Compared with other parts of the world, accessibility of Europe's private sector (which means: companies) is not yet regulated. Directive 2019/882 is a first big step to change that.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THE Directive standardises regulations on the accessibility of products and services, and forces providers to develop and provide their services and products with </a:t>
            </a:r>
            <a:r>
              <a:rPr lang="en-US" sz="1400">
                <a:solidFill>
                  <a:srgbClr val="FF0000"/>
                </a:solidFill>
                <a:latin typeface="Times New Roman"/>
                <a:ea typeface="Times New Roman"/>
                <a:cs typeface="Times New Roman"/>
                <a:sym typeface="Times New Roman"/>
              </a:rPr>
              <a:t>Inclusive Design in mind.</a:t>
            </a:r>
            <a:endParaRPr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The purpose of this Directive is to contribute to the proper functioning of the internal market by approximating laws, regulations and administrative provisions of the Member States as regards accessibility requirements for certain products and services by, in particular, eliminating and preventing barriers to the free movement of certain accessible products and services arising from divergent accessibility requirements in the Member States. This would increase the availability of accessible products and services in the internal market and improve the accessibility of relevant information.</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Demand for accessible products and services is high and the number of persons with disabilities is projected to increase significantly. An environment where products and services are more accessible allows for a more inclusive society and </a:t>
            </a:r>
            <a:r>
              <a:rPr b="1" lang="en-US" sz="1400">
                <a:latin typeface="Times New Roman"/>
                <a:ea typeface="Times New Roman"/>
                <a:cs typeface="Times New Roman"/>
                <a:sym typeface="Times New Roman"/>
              </a:rPr>
              <a:t>facilitates</a:t>
            </a:r>
            <a:r>
              <a:rPr lang="en-US" sz="1400">
                <a:latin typeface="Times New Roman"/>
                <a:ea typeface="Times New Roman"/>
                <a:cs typeface="Times New Roman"/>
                <a:sym typeface="Times New Roman"/>
              </a:rPr>
              <a:t> independent living for persons with disabilities.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solidFill>
                  <a:srgbClr val="FF0000"/>
                </a:solidFill>
                <a:latin typeface="Times New Roman"/>
                <a:ea typeface="Times New Roman"/>
                <a:cs typeface="Times New Roman"/>
                <a:sym typeface="Times New Roman"/>
              </a:rPr>
              <a:t>This Directive applies to the following products placed on the market after </a:t>
            </a:r>
            <a:r>
              <a:rPr b="1" lang="en-US" sz="1400">
                <a:solidFill>
                  <a:srgbClr val="FF0000"/>
                </a:solidFill>
                <a:latin typeface="Times New Roman"/>
                <a:ea typeface="Times New Roman"/>
                <a:cs typeface="Times New Roman"/>
                <a:sym typeface="Times New Roman"/>
              </a:rPr>
              <a:t>28 June 2025</a:t>
            </a:r>
            <a:r>
              <a:rPr lang="en-US" sz="1400">
                <a:solidFill>
                  <a:srgbClr val="FF0000"/>
                </a:solidFill>
                <a:latin typeface="Times New Roman"/>
                <a:ea typeface="Times New Roman"/>
                <a:cs typeface="Times New Roman"/>
                <a:sym typeface="Times New Roman"/>
              </a:rPr>
              <a:t>:</a:t>
            </a:r>
            <a:endParaRPr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 </a:t>
            </a:r>
            <a:r>
              <a:rPr lang="en-US" sz="1400">
                <a:solidFill>
                  <a:srgbClr val="FF0000"/>
                </a:solidFill>
                <a:latin typeface="Times New Roman"/>
                <a:ea typeface="Times New Roman"/>
                <a:cs typeface="Times New Roman"/>
                <a:sym typeface="Times New Roman"/>
              </a:rPr>
              <a:t>consumer general purpose computer hardware systems and operating systems for those hardware systems</a:t>
            </a:r>
            <a:r>
              <a:rPr lang="en-US" sz="1400">
                <a:latin typeface="Times New Roman"/>
                <a:ea typeface="Times New Roman"/>
                <a:cs typeface="Times New Roman"/>
                <a:sym typeface="Times New Roman"/>
              </a:rPr>
              <a: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(b) the following self-service terminals: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(i) payment terminals;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(ii) the following self-service terminals dedicated to the provision of services covered by this Directive:</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automated teller machines;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ticketing machines;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check-in machines;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interactive self-service terminals providing information, excluding terminals installed as integrated parts of vehicles, aircrafts, ships or rolling stock;</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solidFill>
                  <a:srgbClr val="FF0000"/>
                </a:solidFill>
                <a:latin typeface="Times New Roman"/>
                <a:ea typeface="Times New Roman"/>
                <a:cs typeface="Times New Roman"/>
                <a:sym typeface="Times New Roman"/>
              </a:rPr>
              <a:t>(c) consumer terminal equipment with interactive computing capability, used for electronic communications services;</a:t>
            </a:r>
            <a:endParaRPr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solidFill>
                  <a:srgbClr val="FF0000"/>
                </a:solidFill>
                <a:latin typeface="Times New Roman"/>
                <a:ea typeface="Times New Roman"/>
                <a:cs typeface="Times New Roman"/>
                <a:sym typeface="Times New Roman"/>
              </a:rPr>
              <a:t>(d) consumer terminal equipment with interactive computing capability, used for accessing audiovisual media services;</a:t>
            </a:r>
            <a:endParaRPr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and</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(e) </a:t>
            </a:r>
            <a:r>
              <a:rPr b="1" lang="en-US" sz="1400">
                <a:solidFill>
                  <a:srgbClr val="FF0000"/>
                </a:solidFill>
                <a:latin typeface="Times New Roman"/>
                <a:ea typeface="Times New Roman"/>
                <a:cs typeface="Times New Roman"/>
                <a:sym typeface="Times New Roman"/>
              </a:rPr>
              <a:t>e-readers....</a:t>
            </a:r>
            <a:endParaRPr b="1" sz="1400">
              <a:solidFill>
                <a:srgbClr val="FF0000"/>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989" name="Google Shape;2989;g1e7e9df8b90_0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3" name="Shape 2993"/>
        <p:cNvGrpSpPr/>
        <p:nvPr/>
      </p:nvGrpSpPr>
      <p:grpSpPr>
        <a:xfrm>
          <a:off x="0" y="0"/>
          <a:ext cx="0" cy="0"/>
          <a:chOff x="0" y="0"/>
          <a:chExt cx="0" cy="0"/>
        </a:xfrm>
      </p:grpSpPr>
      <p:sp>
        <p:nvSpPr>
          <p:cNvPr id="2994" name="Google Shape;2994;g1e7e9df8b90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5" name="Google Shape;2995;g1e7e9df8b90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1. When placing their products on the market, manufacturers </a:t>
            </a:r>
            <a:r>
              <a:rPr lang="en-US" sz="1400">
                <a:solidFill>
                  <a:srgbClr val="FF0000"/>
                </a:solidFill>
                <a:latin typeface="Times New Roman"/>
                <a:ea typeface="Times New Roman"/>
                <a:cs typeface="Times New Roman"/>
                <a:sym typeface="Times New Roman"/>
              </a:rPr>
              <a:t>shall ensure that the products have been designed and manufactured in accordance with the applicable accessibility requirements</a:t>
            </a:r>
            <a:r>
              <a:rPr lang="en-US" sz="1400">
                <a:latin typeface="Times New Roman"/>
                <a:ea typeface="Times New Roman"/>
                <a:cs typeface="Times New Roman"/>
                <a:sym typeface="Times New Roman"/>
              </a:rPr>
              <a:t> of this Directive.</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2. Manufacturers shall draw up the technical documentation and carry out the conformity assessment procedure or have it carried out. Where compliance of a product with the applicable accessibility requirements has been demonstrated by that procedure, manufacturers shall draw up an EU declaration of conformity and affix the CE marking.</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lang="en-US" sz="1400">
                <a:latin typeface="Times New Roman"/>
                <a:ea typeface="Times New Roman"/>
                <a:cs typeface="Times New Roman"/>
                <a:sym typeface="Times New Roman"/>
              </a:rPr>
              <a:t>3. Manufacturers shall keep the technical documentation and the EU declaration of conformity for five years after the product has been placed on the market.</a:t>
            </a:r>
            <a:endParaRPr sz="1400">
              <a:latin typeface="Times New Roman"/>
              <a:ea typeface="Times New Roman"/>
              <a:cs typeface="Times New Roman"/>
              <a:sym typeface="Times New Roman"/>
            </a:endParaRPr>
          </a:p>
          <a:p>
            <a:pPr indent="-311150" lvl="0" marL="457200" rtl="0" algn="l">
              <a:lnSpc>
                <a:spcPct val="150000"/>
              </a:lnSpc>
              <a:spcBef>
                <a:spcPts val="1500"/>
              </a:spcBef>
              <a:spcAft>
                <a:spcPts val="0"/>
              </a:spcAft>
              <a:buClr>
                <a:schemeClr val="dk1"/>
              </a:buClr>
              <a:buSzPts val="1300"/>
              <a:buFont typeface="Inter"/>
              <a:buChar char="●"/>
            </a:pPr>
            <a:r>
              <a:rPr b="1" lang="en-US" sz="1300">
                <a:latin typeface="Inter"/>
                <a:ea typeface="Inter"/>
                <a:cs typeface="Inter"/>
                <a:sym typeface="Inter"/>
              </a:rPr>
              <a:t>Products shall bear a type, batch or serial number or other element allowing their identification</a:t>
            </a:r>
            <a:endParaRPr b="1" sz="1300">
              <a:latin typeface="Inter"/>
              <a:ea typeface="Inter"/>
              <a:cs typeface="Inter"/>
              <a:sym typeface="Inter"/>
            </a:endParaRPr>
          </a:p>
          <a:p>
            <a:pPr indent="-311150" lvl="0" marL="457200" rtl="0" algn="l">
              <a:lnSpc>
                <a:spcPct val="150000"/>
              </a:lnSpc>
              <a:spcBef>
                <a:spcPts val="0"/>
              </a:spcBef>
              <a:spcAft>
                <a:spcPts val="0"/>
              </a:spcAft>
              <a:buClr>
                <a:schemeClr val="dk1"/>
              </a:buClr>
              <a:buSzPts val="1300"/>
              <a:buFont typeface="Inter"/>
              <a:buChar char="●"/>
            </a:pPr>
            <a:r>
              <a:rPr b="1" lang="en-US" sz="1300">
                <a:latin typeface="Inter"/>
                <a:ea typeface="Inter"/>
                <a:cs typeface="Inter"/>
                <a:sym typeface="Inter"/>
              </a:rPr>
              <a:t>Manufacturers shall indicate the name, registered trade name or registered trade mark and the address at which they can be contacted on the product</a:t>
            </a:r>
            <a:endParaRPr b="1" sz="1300">
              <a:latin typeface="Inter"/>
              <a:ea typeface="Inter"/>
              <a:cs typeface="Inter"/>
              <a:sym typeface="Inter"/>
            </a:endParaRPr>
          </a:p>
          <a:p>
            <a:pPr indent="-311150" lvl="0" marL="457200" rtl="0" algn="l">
              <a:lnSpc>
                <a:spcPct val="150000"/>
              </a:lnSpc>
              <a:spcBef>
                <a:spcPts val="0"/>
              </a:spcBef>
              <a:spcAft>
                <a:spcPts val="0"/>
              </a:spcAft>
              <a:buClr>
                <a:schemeClr val="dk1"/>
              </a:buClr>
              <a:buSzPts val="1300"/>
              <a:buFont typeface="Inter"/>
              <a:buChar char="●"/>
            </a:pPr>
            <a:r>
              <a:rPr b="1" lang="en-US" sz="1300">
                <a:latin typeface="Inter"/>
                <a:ea typeface="Inter"/>
                <a:cs typeface="Inter"/>
                <a:sym typeface="Inter"/>
              </a:rPr>
              <a:t>Instructions and safety information must be in an easily understandable language</a:t>
            </a:r>
            <a:endParaRPr b="1" sz="900">
              <a:latin typeface="Times New Roman"/>
              <a:ea typeface="Times New Roman"/>
              <a:cs typeface="Times New Roman"/>
              <a:sym typeface="Times New Roman"/>
            </a:endParaRPr>
          </a:p>
        </p:txBody>
      </p:sp>
      <p:sp>
        <p:nvSpPr>
          <p:cNvPr id="2996" name="Google Shape;2996;g1e7e9df8b90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0" name="Shape 3000"/>
        <p:cNvGrpSpPr/>
        <p:nvPr/>
      </p:nvGrpSpPr>
      <p:grpSpPr>
        <a:xfrm>
          <a:off x="0" y="0"/>
          <a:ext cx="0" cy="0"/>
          <a:chOff x="0" y="0"/>
          <a:chExt cx="0" cy="0"/>
        </a:xfrm>
      </p:grpSpPr>
      <p:sp>
        <p:nvSpPr>
          <p:cNvPr id="3001" name="Google Shape;3001;g1e7e9df8b90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2" name="Google Shape;3002;g1e7e9df8b90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400">
                <a:solidFill>
                  <a:srgbClr val="FF0000"/>
                </a:solidFill>
                <a:latin typeface="Times New Roman"/>
                <a:ea typeface="Times New Roman"/>
                <a:cs typeface="Times New Roman"/>
                <a:sym typeface="Times New Roman"/>
              </a:rPr>
              <a:t>IN TERMS OF GENERAL ACCESSIBILITY REQUIREMENTS</a:t>
            </a:r>
            <a:endParaRPr b="1"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Products must be designed and produced in such a way as to maximise their foreseeable use by persons with disabilities and shall be accompanied where possible IN or ON the product by accessible information on their functioning and on their accessibility features.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 the information on the use of the product provided </a:t>
            </a:r>
            <a:r>
              <a:rPr b="1" lang="en-US" sz="1400">
                <a:latin typeface="Times New Roman"/>
                <a:ea typeface="Times New Roman"/>
                <a:cs typeface="Times New Roman"/>
                <a:sym typeface="Times New Roman"/>
              </a:rPr>
              <a:t>on the product itself (labelling, instructions and warning) shall be</a:t>
            </a:r>
            <a:r>
              <a:rPr lang="en-US" sz="1400">
                <a:latin typeface="Times New Roman"/>
                <a:ea typeface="Times New Roman"/>
                <a:cs typeface="Times New Roman"/>
                <a:sym typeface="Times New Roman"/>
              </a:rPr>
              <a:t>:</a:t>
            </a:r>
            <a:endParaRPr sz="1400">
              <a:latin typeface="Times New Roman"/>
              <a:ea typeface="Times New Roman"/>
              <a:cs typeface="Times New Roman"/>
              <a:sym typeface="Times New Roman"/>
            </a:endParaRPr>
          </a:p>
          <a:p>
            <a:pPr indent="-228600" lvl="0" marL="914400" rtl="0" algn="just">
              <a:lnSpc>
                <a:spcPct val="115000"/>
              </a:lnSpc>
              <a:spcBef>
                <a:spcPts val="0"/>
              </a:spcBef>
              <a:spcAft>
                <a:spcPts val="0"/>
              </a:spcAft>
              <a:buClr>
                <a:schemeClr val="dk1"/>
              </a:buClr>
              <a:buSzPts val="1100"/>
              <a:buFont typeface="Arial"/>
              <a:buNone/>
            </a:pPr>
            <a:r>
              <a:rPr lang="en-US" sz="14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made available via more than one sensory channel;</a:t>
            </a:r>
            <a:endParaRPr sz="1400">
              <a:latin typeface="Times New Roman"/>
              <a:ea typeface="Times New Roman"/>
              <a:cs typeface="Times New Roman"/>
              <a:sym typeface="Times New Roman"/>
            </a:endParaRPr>
          </a:p>
          <a:p>
            <a:pPr indent="-228600" lvl="0" marL="914400" rtl="0" algn="just">
              <a:lnSpc>
                <a:spcPct val="115000"/>
              </a:lnSpc>
              <a:spcBef>
                <a:spcPts val="0"/>
              </a:spcBef>
              <a:spcAft>
                <a:spcPts val="0"/>
              </a:spcAft>
              <a:buClr>
                <a:schemeClr val="dk1"/>
              </a:buClr>
              <a:buSzPts val="1100"/>
              <a:buFont typeface="Arial"/>
              <a:buNone/>
            </a:pPr>
            <a:r>
              <a:rPr lang="en-US" sz="14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presented in an understandable way;</a:t>
            </a:r>
            <a:endParaRPr sz="1400">
              <a:latin typeface="Times New Roman"/>
              <a:ea typeface="Times New Roman"/>
              <a:cs typeface="Times New Roman"/>
              <a:sym typeface="Times New Roman"/>
            </a:endParaRPr>
          </a:p>
          <a:p>
            <a:pPr indent="-228600" lvl="0" marL="914400" rtl="0" algn="just">
              <a:lnSpc>
                <a:spcPct val="115000"/>
              </a:lnSpc>
              <a:spcBef>
                <a:spcPts val="0"/>
              </a:spcBef>
              <a:spcAft>
                <a:spcPts val="0"/>
              </a:spcAft>
              <a:buClr>
                <a:schemeClr val="dk1"/>
              </a:buClr>
              <a:buSzPts val="1100"/>
              <a:buFont typeface="Arial"/>
              <a:buNone/>
            </a:pPr>
            <a:r>
              <a:rPr lang="en-US" sz="14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presented to users in ways they can perceive;</a:t>
            </a:r>
            <a:endParaRPr sz="1400">
              <a:latin typeface="Times New Roman"/>
              <a:ea typeface="Times New Roman"/>
              <a:cs typeface="Times New Roman"/>
              <a:sym typeface="Times New Roman"/>
            </a:endParaRPr>
          </a:p>
          <a:p>
            <a:pPr indent="-228600" lvl="0" marL="914400" rtl="0" algn="just">
              <a:lnSpc>
                <a:spcPct val="115000"/>
              </a:lnSpc>
              <a:spcBef>
                <a:spcPts val="0"/>
              </a:spcBef>
              <a:spcAft>
                <a:spcPts val="0"/>
              </a:spcAft>
              <a:buNone/>
            </a:pPr>
            <a:r>
              <a:rPr lang="en-US" sz="14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presented in fonts of adequate size and suitable shape, taking into account foreseeable conditions of use, and using sufficient contrast, as well as adjustable spacing between letters, lines and paragraphs;</a:t>
            </a:r>
            <a:endParaRPr/>
          </a:p>
        </p:txBody>
      </p:sp>
      <p:sp>
        <p:nvSpPr>
          <p:cNvPr id="3003" name="Google Shape;3003;g1e7e9df8b90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7" name="Shape 3007"/>
        <p:cNvGrpSpPr/>
        <p:nvPr/>
      </p:nvGrpSpPr>
      <p:grpSpPr>
        <a:xfrm>
          <a:off x="0" y="0"/>
          <a:ext cx="0" cy="0"/>
          <a:chOff x="0" y="0"/>
          <a:chExt cx="0" cy="0"/>
        </a:xfrm>
      </p:grpSpPr>
      <p:sp>
        <p:nvSpPr>
          <p:cNvPr id="3008" name="Google Shape;3008;g1e7e9df8b90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9" name="Google Shape;3009;g1e7e9df8b90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The instructions for use of a product, where </a:t>
            </a:r>
            <a:r>
              <a:rPr b="1" lang="en-US" sz="1400">
                <a:latin typeface="Times New Roman"/>
                <a:ea typeface="Times New Roman"/>
                <a:cs typeface="Times New Roman"/>
                <a:sym typeface="Times New Roman"/>
              </a:rPr>
              <a:t>NOT provided on the product itself </a:t>
            </a:r>
            <a:r>
              <a:rPr lang="en-US" sz="1400">
                <a:latin typeface="Times New Roman"/>
                <a:ea typeface="Times New Roman"/>
                <a:cs typeface="Times New Roman"/>
                <a:sym typeface="Times New Roman"/>
              </a:rPr>
              <a:t>but made available through the use of the product or through other means such as a website, including the accessibility functions of the product, how to activate them and their interoperability with assistive solutions shall be publicly available when the product is placed on the market and shall be, </a:t>
            </a:r>
            <a:r>
              <a:rPr lang="en-US" sz="1400">
                <a:solidFill>
                  <a:srgbClr val="FF0000"/>
                </a:solidFill>
                <a:latin typeface="Times New Roman"/>
                <a:ea typeface="Times New Roman"/>
                <a:cs typeface="Times New Roman"/>
                <a:sym typeface="Times New Roman"/>
              </a:rPr>
              <a:t>besides everything that was mentioned in the previous slide</a:t>
            </a:r>
            <a:r>
              <a:rPr lang="en-US" sz="1400">
                <a:latin typeface="Times New Roman"/>
                <a:ea typeface="Times New Roman"/>
                <a:cs typeface="Times New Roman"/>
                <a:sym typeface="Times New Roman"/>
              </a:rPr>
              <a: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(i)</a:t>
            </a:r>
            <a:r>
              <a:rPr lang="en-US" sz="700">
                <a:latin typeface="Times New Roman"/>
                <a:ea typeface="Times New Roman"/>
                <a:cs typeface="Times New Roman"/>
                <a:sym typeface="Times New Roman"/>
              </a:rPr>
              <a:t>        	</a:t>
            </a:r>
            <a:r>
              <a:rPr lang="en-US" sz="1400">
                <a:latin typeface="Times New Roman"/>
                <a:ea typeface="Times New Roman"/>
                <a:cs typeface="Times New Roman"/>
                <a:sym typeface="Times New Roman"/>
              </a:rPr>
              <a:t>be made available via more than one sensory channel;</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rPr lang="en-US" sz="1000">
                <a:latin typeface="Times New Roman"/>
                <a:ea typeface="Times New Roman"/>
                <a:cs typeface="Times New Roman"/>
                <a:sym typeface="Times New Roman"/>
              </a:rPr>
              <a:t>(ii)</a:t>
            </a:r>
            <a:r>
              <a:rPr lang="en-US" sz="700">
                <a:latin typeface="Times New Roman"/>
                <a:ea typeface="Times New Roman"/>
                <a:cs typeface="Times New Roman"/>
                <a:sym typeface="Times New Roman"/>
              </a:rPr>
              <a:t>        	</a:t>
            </a:r>
            <a:r>
              <a:rPr lang="en-US" sz="1000">
                <a:latin typeface="Times New Roman"/>
                <a:ea typeface="Times New Roman"/>
                <a:cs typeface="Times New Roman"/>
                <a:sym typeface="Times New Roman"/>
              </a:rPr>
              <a:t>be presented in an understandable way;</a:t>
            </a:r>
            <a:endParaRPr sz="10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rPr lang="en-US" sz="1000">
                <a:latin typeface="Times New Roman"/>
                <a:ea typeface="Times New Roman"/>
                <a:cs typeface="Times New Roman"/>
                <a:sym typeface="Times New Roman"/>
              </a:rPr>
              <a:t>(iii)</a:t>
            </a:r>
            <a:r>
              <a:rPr lang="en-US" sz="700">
                <a:latin typeface="Times New Roman"/>
                <a:ea typeface="Times New Roman"/>
                <a:cs typeface="Times New Roman"/>
                <a:sym typeface="Times New Roman"/>
              </a:rPr>
              <a:t>       	</a:t>
            </a:r>
            <a:r>
              <a:rPr lang="en-US" sz="1000">
                <a:latin typeface="Times New Roman"/>
                <a:ea typeface="Times New Roman"/>
                <a:cs typeface="Times New Roman"/>
                <a:sym typeface="Times New Roman"/>
              </a:rPr>
              <a:t>be presented to users in ways they can perceive;</a:t>
            </a:r>
            <a:endParaRPr sz="10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rPr lang="en-US" sz="1000">
                <a:latin typeface="Times New Roman"/>
                <a:ea typeface="Times New Roman"/>
                <a:cs typeface="Times New Roman"/>
                <a:sym typeface="Times New Roman"/>
              </a:rPr>
              <a:t>(iv)</a:t>
            </a:r>
            <a:r>
              <a:rPr lang="en-US" sz="700">
                <a:latin typeface="Times New Roman"/>
                <a:ea typeface="Times New Roman"/>
                <a:cs typeface="Times New Roman"/>
                <a:sym typeface="Times New Roman"/>
              </a:rPr>
              <a:t>       	</a:t>
            </a:r>
            <a:r>
              <a:rPr lang="en-US" sz="1000">
                <a:latin typeface="Times New Roman"/>
                <a:ea typeface="Times New Roman"/>
                <a:cs typeface="Times New Roman"/>
                <a:sym typeface="Times New Roman"/>
              </a:rPr>
              <a:t>be presented in fonts of adequate size and suitable shape, taking into account foreseeable conditions of use and using sufficient contrast, as well as adjustable spacing between letters, lines and paragraphs;</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(v)</a:t>
            </a:r>
            <a:r>
              <a:rPr lang="en-US" sz="700">
                <a:latin typeface="Times New Roman"/>
                <a:ea typeface="Times New Roman"/>
                <a:cs typeface="Times New Roman"/>
                <a:sym typeface="Times New Roman"/>
              </a:rPr>
              <a:t>      	</a:t>
            </a:r>
            <a:r>
              <a:rPr b="1" lang="en-US" sz="1400">
                <a:solidFill>
                  <a:srgbClr val="FF0000"/>
                </a:solidFill>
                <a:latin typeface="Times New Roman"/>
                <a:ea typeface="Times New Roman"/>
                <a:cs typeface="Times New Roman"/>
                <a:sym typeface="Times New Roman"/>
              </a:rPr>
              <a:t>with regard to content</a:t>
            </a:r>
            <a:r>
              <a:rPr lang="en-US" sz="1400">
                <a:solidFill>
                  <a:srgbClr val="FF0000"/>
                </a:solidFill>
                <a:latin typeface="Times New Roman"/>
                <a:ea typeface="Times New Roman"/>
                <a:cs typeface="Times New Roman"/>
                <a:sym typeface="Times New Roman"/>
              </a:rPr>
              <a:t>, be made available in text formats that can be used for generating alternative assistive formats </a:t>
            </a:r>
            <a:r>
              <a:rPr lang="en-US" sz="1400">
                <a:latin typeface="Times New Roman"/>
                <a:ea typeface="Times New Roman"/>
                <a:cs typeface="Times New Roman"/>
                <a:sym typeface="Times New Roman"/>
              </a:rPr>
              <a:t>to be presented in different ways and via more than one sensory channel;</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None/>
            </a:pPr>
            <a:r>
              <a:rPr lang="en-US" sz="1400">
                <a:latin typeface="Times New Roman"/>
                <a:ea typeface="Times New Roman"/>
                <a:cs typeface="Times New Roman"/>
                <a:sym typeface="Times New Roman"/>
              </a:rPr>
              <a:t>(vi)</a:t>
            </a:r>
            <a:r>
              <a:rPr lang="en-US" sz="700">
                <a:latin typeface="Times New Roman"/>
                <a:ea typeface="Times New Roman"/>
                <a:cs typeface="Times New Roman"/>
                <a:sym typeface="Times New Roman"/>
              </a:rPr>
              <a:t>         </a:t>
            </a:r>
            <a:r>
              <a:rPr lang="en-US" sz="1400">
                <a:solidFill>
                  <a:srgbClr val="FF0000"/>
                </a:solidFill>
                <a:latin typeface="Times New Roman"/>
                <a:ea typeface="Times New Roman"/>
                <a:cs typeface="Times New Roman"/>
                <a:sym typeface="Times New Roman"/>
              </a:rPr>
              <a:t>shall be accompanied by an alternative presentation of any non-textual content</a:t>
            </a:r>
            <a:r>
              <a:rPr lang="en-US" sz="1400">
                <a:latin typeface="Times New Roman"/>
                <a:ea typeface="Times New Roman"/>
                <a:cs typeface="Times New Roman"/>
                <a:sym typeface="Times New Roman"/>
              </a:rPr>
              <a:t>;</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(vii)</a:t>
            </a:r>
            <a:r>
              <a:rPr lang="en-US" sz="700">
                <a:latin typeface="Times New Roman"/>
                <a:ea typeface="Times New Roman"/>
                <a:cs typeface="Times New Roman"/>
                <a:sym typeface="Times New Roman"/>
              </a:rPr>
              <a:t>  	</a:t>
            </a:r>
            <a:r>
              <a:rPr lang="en-US" sz="1400">
                <a:solidFill>
                  <a:srgbClr val="FF0000"/>
                </a:solidFill>
                <a:latin typeface="Times New Roman"/>
                <a:ea typeface="Times New Roman"/>
                <a:cs typeface="Times New Roman"/>
                <a:sym typeface="Times New Roman"/>
              </a:rPr>
              <a:t>include a description of the user interface of the product (handling, control and feedback, input and output)</a:t>
            </a:r>
            <a:r>
              <a:rPr lang="en-US" sz="1400">
                <a:latin typeface="Times New Roman"/>
                <a:ea typeface="Times New Roman"/>
                <a:cs typeface="Times New Roman"/>
                <a:sym typeface="Times New Roman"/>
              </a:rPr>
              <a:t> which is provided in accordance with point 2; the description shall indicate for each of the points in point 2 whether the product provides those features;</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None/>
            </a:pPr>
            <a:r>
              <a:rPr lang="en-US" sz="1400">
                <a:latin typeface="Times New Roman"/>
                <a:ea typeface="Times New Roman"/>
                <a:cs typeface="Times New Roman"/>
                <a:sym typeface="Times New Roman"/>
              </a:rPr>
              <a:t>(viii)</a:t>
            </a:r>
            <a:r>
              <a:rPr lang="en-US" sz="700">
                <a:latin typeface="Times New Roman"/>
                <a:ea typeface="Times New Roman"/>
                <a:cs typeface="Times New Roman"/>
                <a:sym typeface="Times New Roman"/>
              </a:rPr>
              <a:t>	</a:t>
            </a:r>
            <a:r>
              <a:rPr lang="en-US" sz="1400">
                <a:solidFill>
                  <a:srgbClr val="FF0000"/>
                </a:solidFill>
                <a:latin typeface="Times New Roman"/>
                <a:ea typeface="Times New Roman"/>
                <a:cs typeface="Times New Roman"/>
                <a:sym typeface="Times New Roman"/>
              </a:rPr>
              <a:t>include a description of the functionality of the product </a:t>
            </a:r>
            <a:r>
              <a:rPr lang="en-US" sz="1400">
                <a:latin typeface="Times New Roman"/>
                <a:ea typeface="Times New Roman"/>
                <a:cs typeface="Times New Roman"/>
                <a:sym typeface="Times New Roman"/>
              </a:rPr>
              <a:t>which is provided by functions aiming to address the needs of persons with disabilities in accordance with point 2; the description shall indicate for each of the points in point 2 whether the product provides those features;</a:t>
            </a:r>
            <a:endParaRPr sz="1400">
              <a:latin typeface="Times New Roman"/>
              <a:ea typeface="Times New Roman"/>
              <a:cs typeface="Times New Roman"/>
              <a:sym typeface="Times New Roman"/>
            </a:endParaRPr>
          </a:p>
          <a:p>
            <a:pPr indent="-457200" lvl="0" marL="1143000" rtl="0" algn="just">
              <a:lnSpc>
                <a:spcPct val="115000"/>
              </a:lnSpc>
              <a:spcBef>
                <a:spcPts val="0"/>
              </a:spcBef>
              <a:spcAft>
                <a:spcPts val="0"/>
              </a:spcAft>
              <a:buNone/>
            </a:pPr>
            <a:r>
              <a:rPr lang="en-US" sz="1400">
                <a:latin typeface="Times New Roman"/>
                <a:ea typeface="Times New Roman"/>
                <a:cs typeface="Times New Roman"/>
                <a:sym typeface="Times New Roman"/>
              </a:rPr>
              <a:t>(ix)    </a:t>
            </a:r>
            <a:r>
              <a:rPr lang="en-US" sz="1400">
                <a:solidFill>
                  <a:srgbClr val="FF0000"/>
                </a:solidFill>
                <a:latin typeface="Times New Roman"/>
                <a:ea typeface="Times New Roman"/>
                <a:cs typeface="Times New Roman"/>
                <a:sym typeface="Times New Roman"/>
              </a:rPr>
              <a:t>include a description of the software and hardware interfacing of the product with assistive devices;</a:t>
            </a:r>
            <a:r>
              <a:rPr lang="en-US" sz="1400">
                <a:latin typeface="Times New Roman"/>
                <a:ea typeface="Times New Roman"/>
                <a:cs typeface="Times New Roman"/>
                <a:sym typeface="Times New Roman"/>
              </a:rPr>
              <a:t> the description shall include a list of those assistive devices which have been tested together with the product</a:t>
            </a:r>
            <a:endParaRPr/>
          </a:p>
        </p:txBody>
      </p:sp>
      <p:sp>
        <p:nvSpPr>
          <p:cNvPr id="3010" name="Google Shape;3010;g1e7e9df8b90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5" name="Shape 2825"/>
        <p:cNvGrpSpPr/>
        <p:nvPr/>
      </p:nvGrpSpPr>
      <p:grpSpPr>
        <a:xfrm>
          <a:off x="0" y="0"/>
          <a:ext cx="0" cy="0"/>
          <a:chOff x="0" y="0"/>
          <a:chExt cx="0" cy="0"/>
        </a:xfrm>
      </p:grpSpPr>
      <p:sp>
        <p:nvSpPr>
          <p:cNvPr id="2826" name="Google Shape;2826;g2587e364bf4_3_4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7" name="Google Shape;2827;g2587e364bf4_3_4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latin typeface="Arial"/>
                <a:ea typeface="Arial"/>
                <a:cs typeface="Arial"/>
                <a:sym typeface="Arial"/>
              </a:rPr>
              <a:t>Before we kick off, I would like to give some orientation about the webinar platform:</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a:latin typeface="Arial"/>
                <a:ea typeface="Arial"/>
                <a:cs typeface="Arial"/>
                <a:sym typeface="Arial"/>
              </a:rPr>
              <a:t>The webinar slides are available to your left side of the screen along with a few helpful links if you would like to explore and learn more about Compliance &amp; Risks can help simplify and accelerate your compliance processes.</a:t>
            </a:r>
            <a:endParaRPr>
              <a:latin typeface="Arial"/>
              <a:ea typeface="Arial"/>
              <a:cs typeface="Arial"/>
              <a:sym typeface="Arial"/>
            </a:endParaRPr>
          </a:p>
          <a:p>
            <a:pPr indent="-304800" lvl="1" marL="914400" rtl="0" algn="l">
              <a:lnSpc>
                <a:spcPct val="115000"/>
              </a:lnSpc>
              <a:spcBef>
                <a:spcPts val="0"/>
              </a:spcBef>
              <a:spcAft>
                <a:spcPts val="0"/>
              </a:spcAft>
              <a:buClr>
                <a:schemeClr val="dk1"/>
              </a:buClr>
              <a:buSzPts val="1200"/>
              <a:buChar char="○"/>
            </a:pPr>
            <a:r>
              <a:rPr lang="en-US">
                <a:latin typeface="Arial"/>
                <a:ea typeface="Arial"/>
                <a:cs typeface="Arial"/>
                <a:sym typeface="Arial"/>
              </a:rPr>
              <a:t>We want this webinar to be as engaging as possible so please send us any questions you may have and we aim to address them during the </a:t>
            </a:r>
            <a:r>
              <a:rPr b="1" lang="en-US">
                <a:latin typeface="Arial"/>
                <a:ea typeface="Arial"/>
                <a:cs typeface="Arial"/>
                <a:sym typeface="Arial"/>
              </a:rPr>
              <a:t>Q&amp;A session at the end of the webinar. </a:t>
            </a:r>
            <a:endParaRPr b="1">
              <a:latin typeface="Arial"/>
              <a:ea typeface="Arial"/>
              <a:cs typeface="Arial"/>
              <a:sym typeface="Arial"/>
            </a:endParaRPr>
          </a:p>
          <a:p>
            <a:pPr indent="-304800" lvl="1" marL="914400" rtl="0" algn="l">
              <a:lnSpc>
                <a:spcPct val="115000"/>
              </a:lnSpc>
              <a:spcBef>
                <a:spcPts val="0"/>
              </a:spcBef>
              <a:spcAft>
                <a:spcPts val="0"/>
              </a:spcAft>
              <a:buClr>
                <a:schemeClr val="dk1"/>
              </a:buClr>
              <a:buSzPts val="1200"/>
              <a:buChar char="○"/>
            </a:pPr>
            <a:r>
              <a:rPr lang="en-US">
                <a:latin typeface="Arial"/>
                <a:ea typeface="Arial"/>
                <a:cs typeface="Arial"/>
                <a:sym typeface="Arial"/>
              </a:rPr>
              <a:t>If you would like to submit a question for the Q&amp;A session, use the </a:t>
            </a:r>
            <a:r>
              <a:rPr b="1" lang="en-US">
                <a:latin typeface="Arial"/>
                <a:ea typeface="Arial"/>
                <a:cs typeface="Arial"/>
                <a:sym typeface="Arial"/>
              </a:rPr>
              <a:t>Ask a Question</a:t>
            </a:r>
            <a:r>
              <a:rPr lang="en-US">
                <a:latin typeface="Arial"/>
                <a:ea typeface="Arial"/>
                <a:cs typeface="Arial"/>
                <a:sym typeface="Arial"/>
              </a:rPr>
              <a:t> widget on the left side of your screen</a:t>
            </a:r>
            <a:endParaRPr>
              <a:latin typeface="Arial"/>
              <a:ea typeface="Arial"/>
              <a:cs typeface="Arial"/>
              <a:sym typeface="Arial"/>
            </a:endParaRPr>
          </a:p>
          <a:p>
            <a:pPr indent="-304800" lvl="1" marL="914400" rtl="0" algn="l">
              <a:lnSpc>
                <a:spcPct val="115000"/>
              </a:lnSpc>
              <a:spcBef>
                <a:spcPts val="0"/>
              </a:spcBef>
              <a:spcAft>
                <a:spcPts val="0"/>
              </a:spcAft>
              <a:buClr>
                <a:schemeClr val="dk1"/>
              </a:buClr>
              <a:buSzPts val="1200"/>
              <a:buChar char="○"/>
            </a:pPr>
            <a:r>
              <a:rPr lang="en-US">
                <a:latin typeface="Arial"/>
                <a:ea typeface="Arial"/>
                <a:cs typeface="Arial"/>
                <a:sym typeface="Arial"/>
              </a:rPr>
              <a:t>We will also follow up with you directly for any questions we don’t get to answer during today’s session.</a:t>
            </a:r>
            <a:endParaRPr>
              <a:latin typeface="Arial"/>
              <a:ea typeface="Arial"/>
              <a:cs typeface="Arial"/>
              <a:sym typeface="Arial"/>
            </a:endParaRPr>
          </a:p>
          <a:p>
            <a:pPr indent="-304800" lvl="1" marL="914400" rtl="0" algn="l">
              <a:lnSpc>
                <a:spcPct val="115000"/>
              </a:lnSpc>
              <a:spcBef>
                <a:spcPts val="0"/>
              </a:spcBef>
              <a:spcAft>
                <a:spcPts val="0"/>
              </a:spcAft>
              <a:buClr>
                <a:schemeClr val="dk1"/>
              </a:buClr>
              <a:buSzPts val="1200"/>
              <a:buChar char="○"/>
            </a:pPr>
            <a:r>
              <a:rPr lang="en-US">
                <a:latin typeface="Arial"/>
                <a:ea typeface="Arial"/>
                <a:cs typeface="Arial"/>
                <a:sym typeface="Arial"/>
              </a:rPr>
              <a:t>At any time, if you are interested in having a member of our team follow up with you, don’t hesitate to use the “Request a Demo” button at the bottom of your screen.</a:t>
            </a:r>
            <a:endParaRPr>
              <a:latin typeface="Arial"/>
              <a:ea typeface="Arial"/>
              <a:cs typeface="Arial"/>
              <a:sym typeface="Arial"/>
            </a:endParaRPr>
          </a:p>
          <a:p>
            <a:pPr indent="-304800" lvl="1" marL="914400" rtl="0" algn="l">
              <a:lnSpc>
                <a:spcPct val="115000"/>
              </a:lnSpc>
              <a:spcBef>
                <a:spcPts val="0"/>
              </a:spcBef>
              <a:spcAft>
                <a:spcPts val="0"/>
              </a:spcAft>
              <a:buClr>
                <a:schemeClr val="dk1"/>
              </a:buClr>
              <a:buSzPts val="1200"/>
              <a:buChar char="○"/>
            </a:pPr>
            <a:r>
              <a:rPr lang="en-US">
                <a:latin typeface="Arial"/>
                <a:ea typeface="Arial"/>
                <a:cs typeface="Arial"/>
                <a:sym typeface="Arial"/>
              </a:rPr>
              <a:t>Last but not the least, the webinar recording will be sent to you within 24 hours.</a:t>
            </a:r>
            <a:endParaRPr/>
          </a:p>
          <a:p>
            <a:pPr indent="0" lvl="0" marL="0" rtl="0" algn="l">
              <a:spcBef>
                <a:spcPts val="0"/>
              </a:spcBef>
              <a:spcAft>
                <a:spcPts val="0"/>
              </a:spcAft>
              <a:buNone/>
            </a:pPr>
            <a:r>
              <a:t/>
            </a:r>
            <a:endParaRPr/>
          </a:p>
        </p:txBody>
      </p:sp>
      <p:sp>
        <p:nvSpPr>
          <p:cNvPr id="2828" name="Google Shape;2828;g2587e364bf4_3_41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3" name="Shape 3013"/>
        <p:cNvGrpSpPr/>
        <p:nvPr/>
      </p:nvGrpSpPr>
      <p:grpSpPr>
        <a:xfrm>
          <a:off x="0" y="0"/>
          <a:ext cx="0" cy="0"/>
          <a:chOff x="0" y="0"/>
          <a:chExt cx="0" cy="0"/>
        </a:xfrm>
      </p:grpSpPr>
      <p:sp>
        <p:nvSpPr>
          <p:cNvPr id="3014" name="Google Shape;3014;g1e7e9df8b90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15" name="Google Shape;3015;g1e7e9df8b90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highlight>
                  <a:srgbClr val="FFFFFF"/>
                </a:highlight>
                <a:latin typeface="Verdana"/>
                <a:ea typeface="Verdana"/>
                <a:cs typeface="Verdana"/>
                <a:sym typeface="Verdana"/>
              </a:rPr>
              <a:t>Accessibility requirements apply to products placed on the market after </a:t>
            </a:r>
            <a:r>
              <a:rPr lang="en-US">
                <a:solidFill>
                  <a:srgbClr val="FF0000"/>
                </a:solidFill>
                <a:highlight>
                  <a:srgbClr val="FFFFFF"/>
                </a:highlight>
                <a:latin typeface="Verdana"/>
                <a:ea typeface="Verdana"/>
                <a:cs typeface="Verdana"/>
                <a:sym typeface="Verdana"/>
              </a:rPr>
              <a:t>June 28, 2025.</a:t>
            </a:r>
            <a:endParaRPr/>
          </a:p>
        </p:txBody>
      </p:sp>
      <p:sp>
        <p:nvSpPr>
          <p:cNvPr id="3016" name="Google Shape;3016;g1e7e9df8b90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9" name="Shape 3039"/>
        <p:cNvGrpSpPr/>
        <p:nvPr/>
      </p:nvGrpSpPr>
      <p:grpSpPr>
        <a:xfrm>
          <a:off x="0" y="0"/>
          <a:ext cx="0" cy="0"/>
          <a:chOff x="0" y="0"/>
          <a:chExt cx="0" cy="0"/>
        </a:xfrm>
      </p:grpSpPr>
      <p:sp>
        <p:nvSpPr>
          <p:cNvPr id="3040" name="Google Shape;3040;g1e7e9df8b90_0_7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300">
                <a:solidFill>
                  <a:srgbClr val="00B050"/>
                </a:solidFill>
                <a:latin typeface="Times New Roman"/>
                <a:ea typeface="Times New Roman"/>
                <a:cs typeface="Times New Roman"/>
                <a:sym typeface="Times New Roman"/>
              </a:rPr>
              <a:t>LASTLY, I’LL JUST BRIEFLY MENTION ONE ASPECT FROM THE NEW EU BATTERY REGULATION.</a:t>
            </a:r>
            <a:endParaRPr b="1" sz="1300">
              <a:solidFill>
                <a:srgbClr val="00B05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b="1" lang="en-US" sz="1300">
                <a:solidFill>
                  <a:srgbClr val="00B050"/>
                </a:solidFill>
                <a:latin typeface="Times New Roman"/>
                <a:ea typeface="Times New Roman"/>
                <a:cs typeface="Times New Roman"/>
                <a:sym typeface="Times New Roman"/>
              </a:rPr>
              <a:t> </a:t>
            </a:r>
            <a:endParaRPr b="1" sz="1300">
              <a:solidFill>
                <a:srgbClr val="00B050"/>
              </a:solidFill>
              <a:latin typeface="Times New Roman"/>
              <a:ea typeface="Times New Roman"/>
              <a:cs typeface="Times New Roman"/>
              <a:sym typeface="Times New Roman"/>
            </a:endParaRPr>
          </a:p>
          <a:p>
            <a:pPr indent="0" lvl="0" marL="0" rtl="0" algn="just">
              <a:lnSpc>
                <a:spcPct val="115000"/>
              </a:lnSpc>
              <a:spcBef>
                <a:spcPts val="0"/>
              </a:spcBef>
              <a:spcAft>
                <a:spcPts val="0"/>
              </a:spcAft>
              <a:buNone/>
            </a:pPr>
            <a:r>
              <a:rPr b="1" lang="en-US" sz="1300">
                <a:solidFill>
                  <a:srgbClr val="00B050"/>
                </a:solidFill>
                <a:latin typeface="Times New Roman"/>
                <a:ea typeface="Times New Roman"/>
                <a:cs typeface="Times New Roman"/>
                <a:sym typeface="Times New Roman"/>
              </a:rPr>
              <a:t>SINCE IT IS A VERY COMPLEX PIECE of LEGISLATION, WHICH HAS BEEN IN MAKING FOR 3 YEARS OR even more, I’M ONLY FOCUSING ON A TINY ASPECT of this Regulation …… AND IT’S IN RELATION TO </a:t>
            </a:r>
            <a:r>
              <a:rPr b="1" lang="en-US" sz="1300">
                <a:solidFill>
                  <a:srgbClr val="FF0000"/>
                </a:solidFill>
                <a:latin typeface="Times New Roman"/>
                <a:ea typeface="Times New Roman"/>
                <a:cs typeface="Times New Roman"/>
                <a:sym typeface="Times New Roman"/>
              </a:rPr>
              <a:t>REMOVABLE AND REPLACEABLE BATTERIES</a:t>
            </a:r>
            <a:endParaRPr sz="1100"/>
          </a:p>
        </p:txBody>
      </p:sp>
      <p:sp>
        <p:nvSpPr>
          <p:cNvPr id="3041" name="Google Shape;3041;g1e7e9df8b90_0_7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5" name="Shape 3045"/>
        <p:cNvGrpSpPr/>
        <p:nvPr/>
      </p:nvGrpSpPr>
      <p:grpSpPr>
        <a:xfrm>
          <a:off x="0" y="0"/>
          <a:ext cx="0" cy="0"/>
          <a:chOff x="0" y="0"/>
          <a:chExt cx="0" cy="0"/>
        </a:xfrm>
      </p:grpSpPr>
      <p:sp>
        <p:nvSpPr>
          <p:cNvPr id="3046" name="Google Shape;3046;g1e7e9df8b90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7" name="Google Shape;3047;g1e7e9df8b90_0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The Regulation provides that by </a:t>
            </a:r>
            <a:r>
              <a:rPr b="1" lang="en-US">
                <a:solidFill>
                  <a:srgbClr val="C00000"/>
                </a:solidFill>
                <a:latin typeface="Times New Roman"/>
                <a:ea typeface="Times New Roman"/>
                <a:cs typeface="Times New Roman"/>
                <a:sym typeface="Times New Roman"/>
              </a:rPr>
              <a:t>2027 portable batteries incorporated into appliances should be removable and replaceable by the end-user</a:t>
            </a:r>
            <a:r>
              <a:rPr lang="en-US">
                <a:latin typeface="Times New Roman"/>
                <a:ea typeface="Times New Roman"/>
                <a:cs typeface="Times New Roman"/>
                <a:sym typeface="Times New Roman"/>
              </a:rPr>
              <a:t>, leaving sufficient time for operators to adapt the design of their products to this requirement. This is an important provision for consumers.</a:t>
            </a:r>
            <a:endParaRPr>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b="1" lang="en-US" sz="1400">
                <a:solidFill>
                  <a:srgbClr val="FF0000"/>
                </a:solidFill>
                <a:latin typeface="Times New Roman"/>
                <a:ea typeface="Times New Roman"/>
                <a:cs typeface="Times New Roman"/>
                <a:sym typeface="Times New Roman"/>
              </a:rPr>
              <a:t> </a:t>
            </a:r>
            <a:endParaRPr b="1" sz="1400">
              <a:solidFill>
                <a:srgbClr val="FF0000"/>
              </a:solidFill>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Any natural or legal person that places on the market products incorporating portable batteries shall ensure that those batteries are readily removable and replaceable by the end-user at any time during the lifetime of the product.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That obligation shall only apply to entire batteries and not to individual cells or other parts included in such batteries.</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 portable battery shall be considered readily removable by the end-user where it can be removed from a product with the use of commercially available tools, without requiring the use of specialised tools, unless provided free of charge with the product, without proprietary tools, thermal energy, or solvents to disassemble the product.</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 </a:t>
            </a:r>
            <a:endParaRPr sz="1400">
              <a:latin typeface="Times New Roman"/>
              <a:ea typeface="Times New Roman"/>
              <a:cs typeface="Times New Roman"/>
              <a:sym typeface="Times New Roman"/>
            </a:endParaRPr>
          </a:p>
          <a:p>
            <a:pPr indent="0" lvl="0" marL="0" rtl="0" algn="just">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Any natural or legal person that places on the market products incorporating portable batteries shall ensure that those products are accompanied with instructions and safety information on the use, removal and replacement of the batteries. Those instructions and that safety information shall be made available permanently online, on a publicly available website, in an easily understandable way for end-users.</a:t>
            </a:r>
            <a:endParaRPr sz="1400">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just">
              <a:lnSpc>
                <a:spcPct val="115000"/>
              </a:lnSpc>
              <a:spcBef>
                <a:spcPts val="0"/>
              </a:spcBef>
              <a:spcAft>
                <a:spcPts val="0"/>
              </a:spcAft>
              <a:buNone/>
            </a:pPr>
            <a:r>
              <a:rPr b="1" lang="en-US" sz="1400">
                <a:solidFill>
                  <a:srgbClr val="C00000"/>
                </a:solidFill>
                <a:latin typeface="Times New Roman"/>
                <a:ea typeface="Times New Roman"/>
                <a:cs typeface="Times New Roman"/>
                <a:sym typeface="Times New Roman"/>
              </a:rPr>
              <a:t>THAT’S ALL FROM ME AND NOW I’M LEAVING THE STAGE TO SID, who will talk about recent changes in relation to labelling in the UK. T</a:t>
            </a:r>
            <a:r>
              <a:rPr b="1" lang="en-US" sz="1400">
                <a:solidFill>
                  <a:srgbClr val="C00000"/>
                </a:solidFill>
                <a:latin typeface="Times New Roman"/>
                <a:ea typeface="Times New Roman"/>
                <a:cs typeface="Times New Roman"/>
                <a:sym typeface="Times New Roman"/>
              </a:rPr>
              <a:t>hank you!</a:t>
            </a:r>
            <a:endParaRPr>
              <a:solidFill>
                <a:srgbClr val="C00000"/>
              </a:solidFill>
            </a:endParaRPr>
          </a:p>
        </p:txBody>
      </p:sp>
      <p:sp>
        <p:nvSpPr>
          <p:cNvPr id="3048" name="Google Shape;3048;g1e7e9df8b90_0_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2" name="Shape 3052"/>
        <p:cNvGrpSpPr/>
        <p:nvPr/>
      </p:nvGrpSpPr>
      <p:grpSpPr>
        <a:xfrm>
          <a:off x="0" y="0"/>
          <a:ext cx="0" cy="0"/>
          <a:chOff x="0" y="0"/>
          <a:chExt cx="0" cy="0"/>
        </a:xfrm>
      </p:grpSpPr>
      <p:sp>
        <p:nvSpPr>
          <p:cNvPr id="3053" name="Google Shape;3053;g1e7e9df8b90_0_7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4" name="Google Shape;3054;g1e7e9df8b90_0_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8" name="Shape 3058"/>
        <p:cNvGrpSpPr/>
        <p:nvPr/>
      </p:nvGrpSpPr>
      <p:grpSpPr>
        <a:xfrm>
          <a:off x="0" y="0"/>
          <a:ext cx="0" cy="0"/>
          <a:chOff x="0" y="0"/>
          <a:chExt cx="0" cy="0"/>
        </a:xfrm>
      </p:grpSpPr>
      <p:sp>
        <p:nvSpPr>
          <p:cNvPr id="3059" name="Google Shape;3059;g281fc7bf16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60" name="Google Shape;3060;g281fc7bf16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1" name="Google Shape;3061;g281fc7bf16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8" name="Shape 3068"/>
        <p:cNvGrpSpPr/>
        <p:nvPr/>
      </p:nvGrpSpPr>
      <p:grpSpPr>
        <a:xfrm>
          <a:off x="0" y="0"/>
          <a:ext cx="0" cy="0"/>
          <a:chOff x="0" y="0"/>
          <a:chExt cx="0" cy="0"/>
        </a:xfrm>
      </p:grpSpPr>
      <p:sp>
        <p:nvSpPr>
          <p:cNvPr id="3069" name="Google Shape;3069;g281fc7bf16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70" name="Google Shape;3070;g281fc7bf161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1" name="Google Shape;3071;g281fc7bf161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6" name="Shape 3076"/>
        <p:cNvGrpSpPr/>
        <p:nvPr/>
      </p:nvGrpSpPr>
      <p:grpSpPr>
        <a:xfrm>
          <a:off x="0" y="0"/>
          <a:ext cx="0" cy="0"/>
          <a:chOff x="0" y="0"/>
          <a:chExt cx="0" cy="0"/>
        </a:xfrm>
      </p:grpSpPr>
      <p:sp>
        <p:nvSpPr>
          <p:cNvPr id="3077" name="Google Shape;3077;g281fc7bf161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78" name="Google Shape;3078;g281fc7bf161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9" name="Google Shape;3079;g281fc7bf161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5" name="Shape 3085"/>
        <p:cNvGrpSpPr/>
        <p:nvPr/>
      </p:nvGrpSpPr>
      <p:grpSpPr>
        <a:xfrm>
          <a:off x="0" y="0"/>
          <a:ext cx="0" cy="0"/>
          <a:chOff x="0" y="0"/>
          <a:chExt cx="0" cy="0"/>
        </a:xfrm>
      </p:grpSpPr>
      <p:sp>
        <p:nvSpPr>
          <p:cNvPr id="3086" name="Google Shape;3086;g281fc7bf161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7" name="Google Shape;3087;g281fc7bf161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8" name="Google Shape;3088;g281fc7bf161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2" name="Shape 3092"/>
        <p:cNvGrpSpPr/>
        <p:nvPr/>
      </p:nvGrpSpPr>
      <p:grpSpPr>
        <a:xfrm>
          <a:off x="0" y="0"/>
          <a:ext cx="0" cy="0"/>
          <a:chOff x="0" y="0"/>
          <a:chExt cx="0" cy="0"/>
        </a:xfrm>
      </p:grpSpPr>
      <p:sp>
        <p:nvSpPr>
          <p:cNvPr id="3093" name="Google Shape;3093;g281fc7bf161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4" name="Google Shape;3094;g281fc7bf161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5" name="Google Shape;3095;g281fc7bf161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9" name="Shape 3099"/>
        <p:cNvGrpSpPr/>
        <p:nvPr/>
      </p:nvGrpSpPr>
      <p:grpSpPr>
        <a:xfrm>
          <a:off x="0" y="0"/>
          <a:ext cx="0" cy="0"/>
          <a:chOff x="0" y="0"/>
          <a:chExt cx="0" cy="0"/>
        </a:xfrm>
      </p:grpSpPr>
      <p:sp>
        <p:nvSpPr>
          <p:cNvPr id="3100" name="Google Shape;3100;g2587e364bf4_3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1" name="Google Shape;3101;g2587e364bf4_3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We know that managing product compliance is a daunting task</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Weather you have 1, 100, or 1000+ products, what we have heard consistently is that it is difficult to stay on top of all the moving parts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From sources of information, to file sharing, to collaboration…you and your teams are often overwhelmed</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7" name="Shape 2837"/>
        <p:cNvGrpSpPr/>
        <p:nvPr/>
      </p:nvGrpSpPr>
      <p:grpSpPr>
        <a:xfrm>
          <a:off x="0" y="0"/>
          <a:ext cx="0" cy="0"/>
          <a:chOff x="0" y="0"/>
          <a:chExt cx="0" cy="0"/>
        </a:xfrm>
      </p:grpSpPr>
      <p:sp>
        <p:nvSpPr>
          <p:cNvPr id="2838" name="Google Shape;2838;g249b4ec57bd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Before we kick off on the webinar, I would like to provide a background about Compliance &amp; Risks for those who are joining this series for the first time. </a:t>
            </a:r>
            <a:endParaRPr/>
          </a:p>
        </p:txBody>
      </p:sp>
      <p:sp>
        <p:nvSpPr>
          <p:cNvPr id="2839" name="Google Shape;2839;g249b4ec57bd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8" name="Shape 3138"/>
        <p:cNvGrpSpPr/>
        <p:nvPr/>
      </p:nvGrpSpPr>
      <p:grpSpPr>
        <a:xfrm>
          <a:off x="0" y="0"/>
          <a:ext cx="0" cy="0"/>
          <a:chOff x="0" y="0"/>
          <a:chExt cx="0" cy="0"/>
        </a:xfrm>
      </p:grpSpPr>
      <p:sp>
        <p:nvSpPr>
          <p:cNvPr id="3139" name="Google Shape;3139;g2587e364bf4_3_4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40" name="Google Shape;3140;g2587e364bf4_3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4" name="Shape 3144"/>
        <p:cNvGrpSpPr/>
        <p:nvPr/>
      </p:nvGrpSpPr>
      <p:grpSpPr>
        <a:xfrm>
          <a:off x="0" y="0"/>
          <a:ext cx="0" cy="0"/>
          <a:chOff x="0" y="0"/>
          <a:chExt cx="0" cy="0"/>
        </a:xfrm>
      </p:grpSpPr>
      <p:sp>
        <p:nvSpPr>
          <p:cNvPr id="3145" name="Google Shape;3145;g2587e364bf4_3_46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In order to do this, you need to demonstrate compliance, for what is required, driven by global regulations &amp; standards - as well as your own company requirements</a:t>
            </a:r>
            <a:endParaRPr/>
          </a:p>
          <a:p>
            <a:pPr indent="-298450" lvl="0" marL="457200" rtl="0" algn="l">
              <a:lnSpc>
                <a:spcPct val="100000"/>
              </a:lnSpc>
              <a:spcBef>
                <a:spcPts val="0"/>
              </a:spcBef>
              <a:spcAft>
                <a:spcPts val="0"/>
              </a:spcAft>
              <a:buSzPts val="1100"/>
              <a:buChar char="●"/>
            </a:pPr>
            <a:r>
              <a:rPr lang="en-US"/>
              <a:t>This is often a daunting task when you think about all of your products and all of the regions that your products are being sold in</a:t>
            </a:r>
            <a:endParaRPr/>
          </a:p>
          <a:p>
            <a:pPr indent="-298450" lvl="0" marL="457200" rtl="0" algn="l">
              <a:lnSpc>
                <a:spcPct val="100000"/>
              </a:lnSpc>
              <a:spcBef>
                <a:spcPts val="0"/>
              </a:spcBef>
              <a:spcAft>
                <a:spcPts val="0"/>
              </a:spcAft>
              <a:buSzPts val="1100"/>
              <a:buChar char="●"/>
            </a:pPr>
            <a:r>
              <a:rPr lang="en-US"/>
              <a:t>You need a better way to manage the work required to accomplish your goals…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46" name="Google Shape;3146;g2587e364bf4_3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2587e364bf4_3_48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That is where C2P comes in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C2P has been purpose built and is THE SMARTEST way to unlock market access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C2P is an enterprise grade, cloud based, SaaS technology platform that provides the foundational tools you need to holistically manage this process and related work</a:t>
            </a:r>
            <a:endParaRPr/>
          </a:p>
        </p:txBody>
      </p:sp>
      <p:sp>
        <p:nvSpPr>
          <p:cNvPr id="3169" name="Google Shape;3169;g2587e364bf4_3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6" name="Shape 3176"/>
        <p:cNvGrpSpPr/>
        <p:nvPr/>
      </p:nvGrpSpPr>
      <p:grpSpPr>
        <a:xfrm>
          <a:off x="0" y="0"/>
          <a:ext cx="0" cy="0"/>
          <a:chOff x="0" y="0"/>
          <a:chExt cx="0" cy="0"/>
        </a:xfrm>
      </p:grpSpPr>
      <p:sp>
        <p:nvSpPr>
          <p:cNvPr id="3177" name="Google Shape;3177;g2587e364bf4_3_49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With C2P, our customers are able to design, build, and collaborate on new products with confidence</a:t>
            </a:r>
            <a:endParaRPr/>
          </a:p>
          <a:p>
            <a:pPr indent="-298450" lvl="0" marL="457200" rtl="0" algn="l">
              <a:lnSpc>
                <a:spcPct val="100000"/>
              </a:lnSpc>
              <a:spcBef>
                <a:spcPts val="0"/>
              </a:spcBef>
              <a:spcAft>
                <a:spcPts val="0"/>
              </a:spcAft>
              <a:buSzPts val="1100"/>
              <a:buChar char="●"/>
            </a:pPr>
            <a:r>
              <a:rPr lang="en-US"/>
              <a:t>They are able to ensure their compliance evidence is up to date and linked back to regulations, standards and requirements</a:t>
            </a:r>
            <a:endParaRPr/>
          </a:p>
          <a:p>
            <a:pPr indent="-298450" lvl="0" marL="457200" rtl="0" algn="l">
              <a:lnSpc>
                <a:spcPct val="100000"/>
              </a:lnSpc>
              <a:spcBef>
                <a:spcPts val="0"/>
              </a:spcBef>
              <a:spcAft>
                <a:spcPts val="0"/>
              </a:spcAft>
              <a:buSzPts val="1100"/>
              <a:buChar char="●"/>
            </a:pPr>
            <a:r>
              <a:rPr lang="en-US"/>
              <a:t>And they have peace of mind that regulations are monitored by our team of subject matter experts</a:t>
            </a:r>
            <a:endParaRPr/>
          </a:p>
          <a:p>
            <a:pPr indent="-298450" lvl="0" marL="457200" rtl="0" algn="l">
              <a:lnSpc>
                <a:spcPct val="100000"/>
              </a:lnSpc>
              <a:spcBef>
                <a:spcPts val="0"/>
              </a:spcBef>
              <a:spcAft>
                <a:spcPts val="0"/>
              </a:spcAft>
              <a:buSzPts val="1100"/>
              <a:buChar char="●"/>
            </a:pPr>
            <a:r>
              <a:rPr lang="en-US"/>
              <a:t>So that they are proactive about how they achieve, maintain and expand market access for their products globally</a:t>
            </a:r>
            <a:endParaRPr/>
          </a:p>
          <a:p>
            <a:pPr indent="0" lvl="0" marL="0" rtl="0" algn="l">
              <a:lnSpc>
                <a:spcPct val="100000"/>
              </a:lnSpc>
              <a:spcBef>
                <a:spcPts val="0"/>
              </a:spcBef>
              <a:spcAft>
                <a:spcPts val="0"/>
              </a:spcAft>
              <a:buSzPts val="1400"/>
              <a:buNone/>
            </a:pPr>
            <a:r>
              <a:t/>
            </a:r>
            <a:endParaRPr/>
          </a:p>
        </p:txBody>
      </p:sp>
      <p:sp>
        <p:nvSpPr>
          <p:cNvPr id="3178" name="Google Shape;3178;g2587e364bf4_3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5" name="Shape 3185"/>
        <p:cNvGrpSpPr/>
        <p:nvPr/>
      </p:nvGrpSpPr>
      <p:grpSpPr>
        <a:xfrm>
          <a:off x="0" y="0"/>
          <a:ext cx="0" cy="0"/>
          <a:chOff x="0" y="0"/>
          <a:chExt cx="0" cy="0"/>
        </a:xfrm>
      </p:grpSpPr>
      <p:sp>
        <p:nvSpPr>
          <p:cNvPr id="3186" name="Google Shape;3186;g2587e364bf4_3_50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With C2P - the platform is tailored to meet your needs and grows with your business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It provides you all of the foundational building blocks to manage regulations, standards, requirements and evidence across your business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t>We have Product Compliance &amp; ESG Solutions to help accelerate your Market Access journey.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You can also add additional regulatory content accelerators that provide the regulations and standards, or even predefined requirements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As well as services that help from training that enables you to get the most out of C2P to integrations that help connect C2P with the other systems that you have within your organization</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C2P helps augment the existing tools in your organization and enables them to work smarter</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All to help you accelerate market access for your products, globally</a:t>
            </a:r>
            <a:endParaRPr>
              <a:solidFill>
                <a:schemeClr val="dk1"/>
              </a:solidFill>
            </a:endParaRPr>
          </a:p>
        </p:txBody>
      </p:sp>
      <p:sp>
        <p:nvSpPr>
          <p:cNvPr id="3187" name="Google Shape;3187;g2587e364bf4_3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1" name="Shape 3221"/>
        <p:cNvGrpSpPr/>
        <p:nvPr/>
      </p:nvGrpSpPr>
      <p:grpSpPr>
        <a:xfrm>
          <a:off x="0" y="0"/>
          <a:ext cx="0" cy="0"/>
          <a:chOff x="0" y="0"/>
          <a:chExt cx="0" cy="0"/>
        </a:xfrm>
      </p:grpSpPr>
      <p:sp>
        <p:nvSpPr>
          <p:cNvPr id="3222" name="Google Shape;3222;g249b4ec57bd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3" name="Google Shape;3223;g249b4ec57bd_0_2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Question 1: Some of the consequences of the UKCA no longer being mandatory are not yet entirely clear to us. Is an EU conformity declaration enough? What will be the value of UKCA on our products?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 2: Is there any indication that the US will adopt the USB Type C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 3: Is there any exception from the requirement that portable batteries must be removable and replaceable by end users?</a:t>
            </a:r>
            <a:endParaRPr b="1" sz="1100">
              <a:solidFill>
                <a:srgbClr val="222222"/>
              </a:solidFill>
              <a:highlight>
                <a:srgbClr val="FFFFFF"/>
              </a:highlight>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g249b4ec57bd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8" name="Google Shape;3228;g249b4ec57bd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
        <p:nvSpPr>
          <p:cNvPr id="3229" name="Google Shape;3229;g249b4ec57bd_0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2587e364bf4_3_24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5" name="Google Shape;2845;g2587e364bf4_3_24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Compliance and Risks, our mission is to help ensure global companies have the tools and information to build consumers safe, sustainable, products in a world full of change. </a:t>
            </a:r>
            <a:endParaRPr sz="1200">
              <a:solidFill>
                <a:schemeClr val="dk1"/>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9" name="Shape 2869"/>
        <p:cNvGrpSpPr/>
        <p:nvPr/>
      </p:nvGrpSpPr>
      <p:grpSpPr>
        <a:xfrm>
          <a:off x="0" y="0"/>
          <a:ext cx="0" cy="0"/>
          <a:chOff x="0" y="0"/>
          <a:chExt cx="0" cy="0"/>
        </a:xfrm>
      </p:grpSpPr>
      <p:sp>
        <p:nvSpPr>
          <p:cNvPr id="2870" name="Google Shape;2870;g1e3bd178149_1_10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We are the trusted market access technology provider for the world’s leading brands. We have spent two decades honing the digital tools, expertise and content you need to stay ahead of the dynamic regulatory landscape and prove your products’ compliance, protecting your brands and helping drive your growth.</a:t>
            </a:r>
            <a:endParaRPr/>
          </a:p>
        </p:txBody>
      </p:sp>
      <p:sp>
        <p:nvSpPr>
          <p:cNvPr id="2871" name="Google Shape;2871;g1e3bd178149_1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g2587e364bf4_3_25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200">
                <a:solidFill>
                  <a:schemeClr val="dk1"/>
                </a:solidFill>
              </a:rPr>
              <a:t>At Compliance &amp; Risks, we have the world’s most comprehensive regulatory database with 8</a:t>
            </a:r>
            <a:r>
              <a:rPr lang="en-US"/>
              <a:t>7</a:t>
            </a:r>
            <a:r>
              <a:rPr lang="en-US" sz="1200">
                <a:solidFill>
                  <a:schemeClr val="dk1"/>
                </a:solidFill>
              </a:rPr>
              <a:t>,000 regulations historically available in C2P Platform. With a global regulatory coverage and expertise across 20 plus industries, we understand that regulatory compliance doesn’t sleep.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Our Regulatory experts team is truly global with 27 languages collectively spoken across the team, and are fortified by our 30 knowledge partners. </a:t>
            </a:r>
            <a:endParaRPr/>
          </a:p>
        </p:txBody>
      </p:sp>
      <p:sp>
        <p:nvSpPr>
          <p:cNvPr id="2891" name="Google Shape;2891;g2587e364bf4_3_2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2" name="Shape 2922"/>
        <p:cNvGrpSpPr/>
        <p:nvPr/>
      </p:nvGrpSpPr>
      <p:grpSpPr>
        <a:xfrm>
          <a:off x="0" y="0"/>
          <a:ext cx="0" cy="0"/>
          <a:chOff x="0" y="0"/>
          <a:chExt cx="0" cy="0"/>
        </a:xfrm>
      </p:grpSpPr>
      <p:sp>
        <p:nvSpPr>
          <p:cNvPr id="2923" name="Google Shape;2923;g2587e364bf4_3_25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200">
                <a:solidFill>
                  <a:schemeClr val="dk1"/>
                </a:solidFill>
              </a:rPr>
              <a:t>C2P is the key to unlocking market access as new products can be designed and built with full confidence you’ve met all compliance obligations.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With that, I would like to hand it over to you </a:t>
            </a:r>
            <a:r>
              <a:rPr lang="en-US"/>
              <a:t>Juliana</a:t>
            </a:r>
            <a:r>
              <a:rPr lang="en-US" sz="1200">
                <a:solidFill>
                  <a:schemeClr val="dk1"/>
                </a:solidFill>
              </a:rPr>
              <a:t>. </a:t>
            </a:r>
            <a:endParaRPr sz="1200">
              <a:solidFill>
                <a:schemeClr val="dk1"/>
              </a:solidFill>
            </a:endParaRPr>
          </a:p>
        </p:txBody>
      </p:sp>
      <p:sp>
        <p:nvSpPr>
          <p:cNvPr id="2924" name="Google Shape;2924;g2587e364bf4_3_2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0" name="Shape 2930"/>
        <p:cNvGrpSpPr/>
        <p:nvPr/>
      </p:nvGrpSpPr>
      <p:grpSpPr>
        <a:xfrm>
          <a:off x="0" y="0"/>
          <a:ext cx="0" cy="0"/>
          <a:chOff x="0" y="0"/>
          <a:chExt cx="0" cy="0"/>
        </a:xfrm>
      </p:grpSpPr>
      <p:sp>
        <p:nvSpPr>
          <p:cNvPr id="2931" name="Google Shape;2931;g2587e364bf4_3_25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US" sz="1400">
                <a:solidFill>
                  <a:srgbClr val="00B050"/>
                </a:solidFill>
                <a:latin typeface="Times New Roman"/>
                <a:ea typeface="Times New Roman"/>
                <a:cs typeface="Times New Roman"/>
                <a:sym typeface="Times New Roman"/>
              </a:rPr>
              <a:t>Thank you, Vish, hi everyone, thank you for joining us for today’s webinar related to consumer electronics. As you know, the world of consumer electronics is always changing, so today we’ll talk about the latest regulatory developments related to consumer electronics </a:t>
            </a:r>
            <a:r>
              <a:rPr b="1" lang="en-US" sz="1400">
                <a:solidFill>
                  <a:srgbClr val="00B050"/>
                </a:solidFill>
                <a:latin typeface="Times New Roman"/>
                <a:ea typeface="Times New Roman"/>
                <a:cs typeface="Times New Roman"/>
                <a:sym typeface="Times New Roman"/>
              </a:rPr>
              <a:t>in the EU,</a:t>
            </a:r>
            <a:r>
              <a:rPr lang="en-US" sz="1400">
                <a:solidFill>
                  <a:srgbClr val="00B050"/>
                </a:solidFill>
                <a:latin typeface="Times New Roman"/>
                <a:ea typeface="Times New Roman"/>
                <a:cs typeface="Times New Roman"/>
                <a:sym typeface="Times New Roman"/>
              </a:rPr>
              <a:t> </a:t>
            </a:r>
            <a:r>
              <a:rPr b="1" lang="en-US" sz="1400">
                <a:solidFill>
                  <a:srgbClr val="00B050"/>
                </a:solidFill>
                <a:latin typeface="Times New Roman"/>
                <a:ea typeface="Times New Roman"/>
                <a:cs typeface="Times New Roman"/>
                <a:sym typeface="Times New Roman"/>
              </a:rPr>
              <a:t>UK, and few other countries</a:t>
            </a:r>
            <a:r>
              <a:rPr lang="en-US" sz="1400">
                <a:solidFill>
                  <a:srgbClr val="00B050"/>
                </a:solidFill>
                <a:latin typeface="Times New Roman"/>
                <a:ea typeface="Times New Roman"/>
                <a:cs typeface="Times New Roman"/>
                <a:sym typeface="Times New Roman"/>
              </a:rPr>
              <a:t>, focusing on chargeability, accessibility and removability.</a:t>
            </a:r>
            <a:endParaRPr sz="1400">
              <a:solidFill>
                <a:srgbClr val="00B050"/>
              </a:solidFill>
              <a:latin typeface="Times New Roman"/>
              <a:ea typeface="Times New Roman"/>
              <a:cs typeface="Times New Roman"/>
              <a:sym typeface="Times New Roman"/>
            </a:endParaRPr>
          </a:p>
        </p:txBody>
      </p:sp>
      <p:sp>
        <p:nvSpPr>
          <p:cNvPr id="2932" name="Google Shape;2932;g2587e364bf4_3_2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6" name="Shape 2936"/>
        <p:cNvGrpSpPr/>
        <p:nvPr/>
      </p:nvGrpSpPr>
      <p:grpSpPr>
        <a:xfrm>
          <a:off x="0" y="0"/>
          <a:ext cx="0" cy="0"/>
          <a:chOff x="0" y="0"/>
          <a:chExt cx="0" cy="0"/>
        </a:xfrm>
      </p:grpSpPr>
      <p:sp>
        <p:nvSpPr>
          <p:cNvPr id="2937" name="Google Shape;2937;g1e7e9df8b90_0_7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US">
                <a:solidFill>
                  <a:srgbClr val="FF0000"/>
                </a:solidFill>
                <a:latin typeface="Times New Roman"/>
                <a:ea typeface="Times New Roman"/>
                <a:cs typeface="Times New Roman"/>
                <a:sym typeface="Times New Roman"/>
              </a:rPr>
              <a:t>WE’LL BEGIN WITH THE EUROPEAN UNION and its ONE NATION, ONE CHARGER POLICY</a:t>
            </a:r>
            <a:endParaRPr/>
          </a:p>
        </p:txBody>
      </p:sp>
      <p:sp>
        <p:nvSpPr>
          <p:cNvPr id="2938" name="Google Shape;2938;g1e7e9df8b90_0_7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3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png"/><Relationship Id="rId3" Type="http://schemas.openxmlformats.org/officeDocument/2006/relationships/image" Target="../media/image45.png"/><Relationship Id="rId4" Type="http://schemas.openxmlformats.org/officeDocument/2006/relationships/image" Target="../media/image9.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39.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 Id="rId3" Type="http://schemas.openxmlformats.org/officeDocument/2006/relationships/image" Target="../media/image15.png"/><Relationship Id="rId4" Type="http://schemas.openxmlformats.org/officeDocument/2006/relationships/image" Target="../media/image2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29.jpg"/><Relationship Id="rId4"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24.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3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39.jp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29.jpg"/><Relationship Id="rId4"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24.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9.jpg"/><Relationship Id="rId6" Type="http://schemas.openxmlformats.org/officeDocument/2006/relationships/image" Target="../media/image32.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 Id="rId3" Type="http://schemas.openxmlformats.org/officeDocument/2006/relationships/image" Target="../media/image15.png"/><Relationship Id="rId4" Type="http://schemas.openxmlformats.org/officeDocument/2006/relationships/image" Target="../media/image24.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 Id="rId3" Type="http://schemas.openxmlformats.org/officeDocument/2006/relationships/image" Target="../media/image29.jpg"/><Relationship Id="rId4"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24.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 Id="rId3" Type="http://schemas.openxmlformats.org/officeDocument/2006/relationships/image" Target="../media/image11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1.jpg"/><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 Id="rId3" Type="http://schemas.openxmlformats.org/officeDocument/2006/relationships/image" Target="../media/image3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0.jp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 Id="rId3" Type="http://schemas.openxmlformats.org/officeDocument/2006/relationships/image" Target="../media/image39.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4.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 Id="rId3" Type="http://schemas.openxmlformats.org/officeDocument/2006/relationships/image" Target="../media/image24.png"/><Relationship Id="rId4" Type="http://schemas.openxmlformats.org/officeDocument/2006/relationships/image" Target="../media/image130.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8.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5.png"/><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9.jpg"/><Relationship Id="rId4"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39.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29.jpg"/><Relationship Id="rId4" Type="http://schemas.openxmlformats.org/officeDocument/2006/relationships/image" Target="../media/image32.png"/><Relationship Id="rId5" Type="http://schemas.openxmlformats.org/officeDocument/2006/relationships/image" Target="../media/image15.png"/><Relationship Id="rId6"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9.jpg"/><Relationship Id="rId6"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3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45.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3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tats Slide">
  <p:cSld name="Cover Slide 2 Single Background  Image">
    <p:spTree>
      <p:nvGrpSpPr>
        <p:cNvPr id="15" name="Shape 15"/>
        <p:cNvGrpSpPr/>
        <p:nvPr/>
      </p:nvGrpSpPr>
      <p:grpSpPr>
        <a:xfrm>
          <a:off x="0" y="0"/>
          <a:ext cx="0" cy="0"/>
          <a:chOff x="0" y="0"/>
          <a:chExt cx="0" cy="0"/>
        </a:xfrm>
      </p:grpSpPr>
      <p:sp>
        <p:nvSpPr>
          <p:cNvPr id="16" name="Google Shape;16;p2"/>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 name="Google Shape;17;p2"/>
          <p:cNvSpPr/>
          <p:nvPr>
            <p:ph idx="2" type="pic"/>
          </p:nvPr>
        </p:nvSpPr>
        <p:spPr>
          <a:xfrm>
            <a:off x="279936" y="281108"/>
            <a:ext cx="11631600" cy="6285600"/>
          </a:xfrm>
          <a:prstGeom prst="roundRect">
            <a:avLst>
              <a:gd fmla="val 1091" name="adj"/>
            </a:avLst>
          </a:prstGeom>
          <a:solidFill>
            <a:srgbClr val="D8D8D8">
              <a:alpha val="41568"/>
            </a:srgbClr>
          </a:solidFill>
          <a:ln>
            <a:noFill/>
          </a:ln>
        </p:spPr>
      </p:sp>
      <p:sp>
        <p:nvSpPr>
          <p:cNvPr id="18" name="Google Shape;18;p2"/>
          <p:cNvSpPr txBox="1"/>
          <p:nvPr>
            <p:ph idx="1" type="body"/>
          </p:nvPr>
        </p:nvSpPr>
        <p:spPr>
          <a:xfrm>
            <a:off x="516303" y="2051537"/>
            <a:ext cx="4829420" cy="1313107"/>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F0F3F5"/>
              </a:buClr>
              <a:buSzPts val="4200"/>
              <a:buNone/>
              <a:defRPr b="0" i="0" sz="4200">
                <a:solidFill>
                  <a:srgbClr val="F0F3F5"/>
                </a:solidFill>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
          <p:cNvSpPr txBox="1"/>
          <p:nvPr>
            <p:ph idx="3" type="body"/>
          </p:nvPr>
        </p:nvSpPr>
        <p:spPr>
          <a:xfrm>
            <a:off x="516303" y="1688001"/>
            <a:ext cx="4829420" cy="269752"/>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chemeClr val="lt1"/>
              </a:buClr>
              <a:buSzPts val="1000"/>
              <a:buNone/>
              <a:defRPr b="0" i="0" sz="1000">
                <a:solidFill>
                  <a:schemeClr val="lt1"/>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
          <p:cNvSpPr txBox="1"/>
          <p:nvPr>
            <p:ph idx="4" type="body"/>
          </p:nvPr>
        </p:nvSpPr>
        <p:spPr>
          <a:xfrm>
            <a:off x="516303" y="3493357"/>
            <a:ext cx="4829420" cy="1313107"/>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F0F3F5"/>
              </a:buClr>
              <a:buSzPts val="1800"/>
              <a:buFont typeface="Inter"/>
              <a:buNone/>
              <a:defRPr i="0" sz="1800">
                <a:solidFill>
                  <a:srgbClr val="F0F3F5"/>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2pPr>
            <a:lvl3pPr indent="-342900" lvl="2" marL="13716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3pPr>
            <a:lvl4pPr indent="-342900" lvl="3" marL="18288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4pPr>
            <a:lvl5pPr indent="-342900" lvl="4" marL="22860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6pPr>
            <a:lvl7pPr indent="-342900" lvl="6" marL="32004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7pPr>
            <a:lvl8pPr indent="-342900" lvl="7" marL="36576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8pPr>
            <a:lvl9pPr indent="-342900" lvl="8" marL="4114800" algn="l">
              <a:lnSpc>
                <a:spcPct val="90000"/>
              </a:lnSpc>
              <a:spcBef>
                <a:spcPts val="500"/>
              </a:spcBef>
              <a:spcAft>
                <a:spcPts val="0"/>
              </a:spcAft>
              <a:buClr>
                <a:schemeClr val="dk1"/>
              </a:buClr>
              <a:buSzPts val="1800"/>
              <a:buFont typeface="Inter"/>
              <a:buChar char="•"/>
              <a:defRPr>
                <a:latin typeface="Inter"/>
                <a:ea typeface="Inter"/>
                <a:cs typeface="Inter"/>
                <a:sym typeface="Inte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rusted by Slide">
  <p:cSld name="Client Logo Slide">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11"/>
          <p:cNvSpPr txBox="1"/>
          <p:nvPr>
            <p:ph type="title"/>
          </p:nvPr>
        </p:nvSpPr>
        <p:spPr>
          <a:xfrm>
            <a:off x="2125263" y="1273338"/>
            <a:ext cx="7715985" cy="1269715"/>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rgbClr val="394756"/>
              </a:buClr>
              <a:buSzPts val="4200"/>
              <a:buFont typeface="Inter Light"/>
              <a:buNone/>
              <a:defRPr b="0" i="0" sz="4200">
                <a:solidFill>
                  <a:srgbClr val="394756"/>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1"/>
          <p:cNvSpPr/>
          <p:nvPr>
            <p:ph idx="2" type="pic"/>
          </p:nvPr>
        </p:nvSpPr>
        <p:spPr>
          <a:xfrm>
            <a:off x="446933" y="3098727"/>
            <a:ext cx="716400" cy="590400"/>
          </a:xfrm>
          <a:prstGeom prst="rect">
            <a:avLst/>
          </a:prstGeom>
          <a:noFill/>
          <a:ln>
            <a:noFill/>
          </a:ln>
        </p:spPr>
      </p:sp>
      <p:sp>
        <p:nvSpPr>
          <p:cNvPr id="104" name="Google Shape;104;p11"/>
          <p:cNvSpPr/>
          <p:nvPr>
            <p:ph idx="3" type="pic"/>
          </p:nvPr>
        </p:nvSpPr>
        <p:spPr>
          <a:xfrm>
            <a:off x="1774477" y="3098727"/>
            <a:ext cx="716400" cy="590400"/>
          </a:xfrm>
          <a:prstGeom prst="rect">
            <a:avLst/>
          </a:prstGeom>
          <a:noFill/>
          <a:ln>
            <a:noFill/>
          </a:ln>
        </p:spPr>
      </p:sp>
      <p:sp>
        <p:nvSpPr>
          <p:cNvPr id="105" name="Google Shape;105;p11"/>
          <p:cNvSpPr/>
          <p:nvPr>
            <p:ph idx="4" type="pic"/>
          </p:nvPr>
        </p:nvSpPr>
        <p:spPr>
          <a:xfrm>
            <a:off x="3092771" y="3098727"/>
            <a:ext cx="716400" cy="590400"/>
          </a:xfrm>
          <a:prstGeom prst="rect">
            <a:avLst/>
          </a:prstGeom>
          <a:noFill/>
          <a:ln>
            <a:noFill/>
          </a:ln>
        </p:spPr>
      </p:sp>
      <p:sp>
        <p:nvSpPr>
          <p:cNvPr id="106" name="Google Shape;106;p11"/>
          <p:cNvSpPr/>
          <p:nvPr>
            <p:ph idx="5" type="pic"/>
          </p:nvPr>
        </p:nvSpPr>
        <p:spPr>
          <a:xfrm>
            <a:off x="4408932" y="3098727"/>
            <a:ext cx="716400" cy="590400"/>
          </a:xfrm>
          <a:prstGeom prst="rect">
            <a:avLst/>
          </a:prstGeom>
          <a:noFill/>
          <a:ln>
            <a:noFill/>
          </a:ln>
        </p:spPr>
      </p:sp>
      <p:sp>
        <p:nvSpPr>
          <p:cNvPr id="107" name="Google Shape;107;p11"/>
          <p:cNvSpPr/>
          <p:nvPr>
            <p:ph idx="6" type="pic"/>
          </p:nvPr>
        </p:nvSpPr>
        <p:spPr>
          <a:xfrm>
            <a:off x="5753039" y="3098727"/>
            <a:ext cx="716400" cy="590400"/>
          </a:xfrm>
          <a:prstGeom prst="rect">
            <a:avLst/>
          </a:prstGeom>
          <a:noFill/>
          <a:ln>
            <a:noFill/>
          </a:ln>
        </p:spPr>
      </p:sp>
      <p:sp>
        <p:nvSpPr>
          <p:cNvPr id="108" name="Google Shape;108;p11"/>
          <p:cNvSpPr/>
          <p:nvPr>
            <p:ph idx="7" type="pic"/>
          </p:nvPr>
        </p:nvSpPr>
        <p:spPr>
          <a:xfrm>
            <a:off x="7072493" y="3098727"/>
            <a:ext cx="716400" cy="590400"/>
          </a:xfrm>
          <a:prstGeom prst="rect">
            <a:avLst/>
          </a:prstGeom>
          <a:noFill/>
          <a:ln>
            <a:noFill/>
          </a:ln>
        </p:spPr>
      </p:sp>
      <p:sp>
        <p:nvSpPr>
          <p:cNvPr id="109" name="Google Shape;109;p11"/>
          <p:cNvSpPr/>
          <p:nvPr>
            <p:ph idx="8" type="pic"/>
          </p:nvPr>
        </p:nvSpPr>
        <p:spPr>
          <a:xfrm>
            <a:off x="8397369" y="3098727"/>
            <a:ext cx="716400" cy="590400"/>
          </a:xfrm>
          <a:prstGeom prst="rect">
            <a:avLst/>
          </a:prstGeom>
          <a:noFill/>
          <a:ln>
            <a:noFill/>
          </a:ln>
        </p:spPr>
      </p:sp>
      <p:sp>
        <p:nvSpPr>
          <p:cNvPr id="110" name="Google Shape;110;p11"/>
          <p:cNvSpPr/>
          <p:nvPr>
            <p:ph idx="9" type="pic"/>
          </p:nvPr>
        </p:nvSpPr>
        <p:spPr>
          <a:xfrm>
            <a:off x="9702893" y="3098727"/>
            <a:ext cx="716400" cy="590400"/>
          </a:xfrm>
          <a:prstGeom prst="rect">
            <a:avLst/>
          </a:prstGeom>
          <a:noFill/>
          <a:ln>
            <a:noFill/>
          </a:ln>
        </p:spPr>
      </p:sp>
      <p:sp>
        <p:nvSpPr>
          <p:cNvPr id="111" name="Google Shape;111;p11"/>
          <p:cNvSpPr/>
          <p:nvPr>
            <p:ph idx="13" type="pic"/>
          </p:nvPr>
        </p:nvSpPr>
        <p:spPr>
          <a:xfrm>
            <a:off x="11017909" y="3098727"/>
            <a:ext cx="716400" cy="590400"/>
          </a:xfrm>
          <a:prstGeom prst="rect">
            <a:avLst/>
          </a:prstGeom>
          <a:noFill/>
          <a:ln>
            <a:noFill/>
          </a:ln>
        </p:spPr>
      </p:sp>
      <p:sp>
        <p:nvSpPr>
          <p:cNvPr id="112" name="Google Shape;112;p11"/>
          <p:cNvSpPr/>
          <p:nvPr>
            <p:ph idx="14" type="pic"/>
          </p:nvPr>
        </p:nvSpPr>
        <p:spPr>
          <a:xfrm>
            <a:off x="1087726" y="4251874"/>
            <a:ext cx="716400" cy="590400"/>
          </a:xfrm>
          <a:prstGeom prst="rect">
            <a:avLst/>
          </a:prstGeom>
          <a:noFill/>
          <a:ln>
            <a:noFill/>
          </a:ln>
        </p:spPr>
      </p:sp>
      <p:sp>
        <p:nvSpPr>
          <p:cNvPr id="113" name="Google Shape;113;p11"/>
          <p:cNvSpPr/>
          <p:nvPr>
            <p:ph idx="15" type="pic"/>
          </p:nvPr>
        </p:nvSpPr>
        <p:spPr>
          <a:xfrm>
            <a:off x="2426028" y="4251874"/>
            <a:ext cx="716400" cy="590400"/>
          </a:xfrm>
          <a:prstGeom prst="rect">
            <a:avLst/>
          </a:prstGeom>
          <a:noFill/>
          <a:ln>
            <a:noFill/>
          </a:ln>
        </p:spPr>
      </p:sp>
      <p:sp>
        <p:nvSpPr>
          <p:cNvPr id="114" name="Google Shape;114;p11"/>
          <p:cNvSpPr/>
          <p:nvPr>
            <p:ph idx="16" type="pic"/>
          </p:nvPr>
        </p:nvSpPr>
        <p:spPr>
          <a:xfrm>
            <a:off x="3712051" y="4251874"/>
            <a:ext cx="716400" cy="590400"/>
          </a:xfrm>
          <a:prstGeom prst="rect">
            <a:avLst/>
          </a:prstGeom>
          <a:noFill/>
          <a:ln>
            <a:noFill/>
          </a:ln>
        </p:spPr>
      </p:sp>
      <p:sp>
        <p:nvSpPr>
          <p:cNvPr id="115" name="Google Shape;115;p11"/>
          <p:cNvSpPr/>
          <p:nvPr>
            <p:ph idx="17" type="pic"/>
          </p:nvPr>
        </p:nvSpPr>
        <p:spPr>
          <a:xfrm>
            <a:off x="5060483" y="4251874"/>
            <a:ext cx="716400" cy="590400"/>
          </a:xfrm>
          <a:prstGeom prst="rect">
            <a:avLst/>
          </a:prstGeom>
          <a:noFill/>
          <a:ln>
            <a:noFill/>
          </a:ln>
        </p:spPr>
      </p:sp>
      <p:sp>
        <p:nvSpPr>
          <p:cNvPr id="116" name="Google Shape;116;p11"/>
          <p:cNvSpPr/>
          <p:nvPr>
            <p:ph idx="18" type="pic"/>
          </p:nvPr>
        </p:nvSpPr>
        <p:spPr>
          <a:xfrm>
            <a:off x="6383077" y="4251874"/>
            <a:ext cx="716400" cy="590400"/>
          </a:xfrm>
          <a:prstGeom prst="rect">
            <a:avLst/>
          </a:prstGeom>
          <a:noFill/>
          <a:ln>
            <a:noFill/>
          </a:ln>
        </p:spPr>
      </p:sp>
      <p:sp>
        <p:nvSpPr>
          <p:cNvPr id="117" name="Google Shape;117;p11"/>
          <p:cNvSpPr/>
          <p:nvPr>
            <p:ph idx="19" type="pic"/>
          </p:nvPr>
        </p:nvSpPr>
        <p:spPr>
          <a:xfrm>
            <a:off x="7734802" y="4251874"/>
            <a:ext cx="716400" cy="590400"/>
          </a:xfrm>
          <a:prstGeom prst="rect">
            <a:avLst/>
          </a:prstGeom>
          <a:noFill/>
          <a:ln>
            <a:noFill/>
          </a:ln>
        </p:spPr>
      </p:sp>
      <p:sp>
        <p:nvSpPr>
          <p:cNvPr id="118" name="Google Shape;118;p11"/>
          <p:cNvSpPr/>
          <p:nvPr>
            <p:ph idx="20" type="pic"/>
          </p:nvPr>
        </p:nvSpPr>
        <p:spPr>
          <a:xfrm>
            <a:off x="9048877" y="4251874"/>
            <a:ext cx="716400" cy="590400"/>
          </a:xfrm>
          <a:prstGeom prst="rect">
            <a:avLst/>
          </a:prstGeom>
          <a:noFill/>
          <a:ln>
            <a:noFill/>
          </a:ln>
        </p:spPr>
      </p:sp>
      <p:sp>
        <p:nvSpPr>
          <p:cNvPr id="119" name="Google Shape;119;p11"/>
          <p:cNvSpPr/>
          <p:nvPr>
            <p:ph idx="21" type="pic"/>
          </p:nvPr>
        </p:nvSpPr>
        <p:spPr>
          <a:xfrm>
            <a:off x="10365159" y="4251874"/>
            <a:ext cx="716400" cy="590400"/>
          </a:xfrm>
          <a:prstGeom prst="rect">
            <a:avLst/>
          </a:prstGeom>
          <a:noFill/>
          <a:ln>
            <a:noFill/>
          </a:ln>
        </p:spPr>
      </p:sp>
      <p:grpSp>
        <p:nvGrpSpPr>
          <p:cNvPr id="120" name="Google Shape;120;p11"/>
          <p:cNvGrpSpPr/>
          <p:nvPr/>
        </p:nvGrpSpPr>
        <p:grpSpPr>
          <a:xfrm>
            <a:off x="512064" y="6300216"/>
            <a:ext cx="1669806" cy="356671"/>
            <a:chOff x="237300" y="2120550"/>
            <a:chExt cx="7138975" cy="1527500"/>
          </a:xfrm>
        </p:grpSpPr>
        <p:sp>
          <p:nvSpPr>
            <p:cNvPr id="121" name="Google Shape;121;p1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mage Only">
  <p:cSld name="Background Image Only">
    <p:spTree>
      <p:nvGrpSpPr>
        <p:cNvPr id="1199" name="Shape 1199"/>
        <p:cNvGrpSpPr/>
        <p:nvPr/>
      </p:nvGrpSpPr>
      <p:grpSpPr>
        <a:xfrm>
          <a:off x="0" y="0"/>
          <a:ext cx="0" cy="0"/>
          <a:chOff x="0" y="0"/>
          <a:chExt cx="0" cy="0"/>
        </a:xfrm>
      </p:grpSpPr>
      <p:sp>
        <p:nvSpPr>
          <p:cNvPr id="1200" name="Google Shape;1200;p103"/>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1" name="Google Shape;1201;p103"/>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Content Slide - Gray">
  <p:cSld name="Gray Slide Curve Blank">
    <p:bg>
      <p:bgPr>
        <a:blipFill>
          <a:blip r:embed="rId2">
            <a:alphaModFix/>
          </a:blip>
          <a:stretch>
            <a:fillRect/>
          </a:stretch>
        </a:blipFill>
      </p:bgPr>
    </p:bg>
    <p:spTree>
      <p:nvGrpSpPr>
        <p:cNvPr id="1202" name="Shape 1202"/>
        <p:cNvGrpSpPr/>
        <p:nvPr/>
      </p:nvGrpSpPr>
      <p:grpSpPr>
        <a:xfrm>
          <a:off x="0" y="0"/>
          <a:ext cx="0" cy="0"/>
          <a:chOff x="0" y="0"/>
          <a:chExt cx="0" cy="0"/>
        </a:xfrm>
      </p:grpSpPr>
      <p:grpSp>
        <p:nvGrpSpPr>
          <p:cNvPr id="1203" name="Google Shape;1203;p104"/>
          <p:cNvGrpSpPr/>
          <p:nvPr/>
        </p:nvGrpSpPr>
        <p:grpSpPr>
          <a:xfrm>
            <a:off x="512064" y="6300216"/>
            <a:ext cx="1669806" cy="356671"/>
            <a:chOff x="237300" y="2120550"/>
            <a:chExt cx="7138975" cy="1527500"/>
          </a:xfrm>
        </p:grpSpPr>
        <p:sp>
          <p:nvSpPr>
            <p:cNvPr id="1204" name="Google Shape;1204;p10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0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0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slide (no image) 1">
  <p:cSld name="BLANK_1_1">
    <p:spTree>
      <p:nvGrpSpPr>
        <p:cNvPr id="1207" name="Shape 1207"/>
        <p:cNvGrpSpPr/>
        <p:nvPr/>
      </p:nvGrpSpPr>
      <p:grpSpPr>
        <a:xfrm>
          <a:off x="0" y="0"/>
          <a:ext cx="0" cy="0"/>
          <a:chOff x="0" y="0"/>
          <a:chExt cx="0" cy="0"/>
        </a:xfrm>
      </p:grpSpPr>
      <p:grpSp>
        <p:nvGrpSpPr>
          <p:cNvPr id="1208" name="Google Shape;1208;p105"/>
          <p:cNvGrpSpPr/>
          <p:nvPr/>
        </p:nvGrpSpPr>
        <p:grpSpPr>
          <a:xfrm>
            <a:off x="512064" y="6300216"/>
            <a:ext cx="1669806" cy="356671"/>
            <a:chOff x="237300" y="2120550"/>
            <a:chExt cx="7138975" cy="1527500"/>
          </a:xfrm>
        </p:grpSpPr>
        <p:sp>
          <p:nvSpPr>
            <p:cNvPr id="1209" name="Google Shape;1209;p10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0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0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2" name="Google Shape;1212;p105"/>
          <p:cNvSpPr txBox="1"/>
          <p:nvPr>
            <p:ph type="title"/>
          </p:nvPr>
        </p:nvSpPr>
        <p:spPr>
          <a:xfrm>
            <a:off x="689802" y="243225"/>
            <a:ext cx="11058000" cy="499200"/>
          </a:xfrm>
          <a:prstGeom prst="rect">
            <a:avLst/>
          </a:prstGeom>
          <a:noFill/>
          <a:ln>
            <a:noFill/>
          </a:ln>
        </p:spPr>
        <p:txBody>
          <a:bodyPr anchorCtr="0" anchor="t" bIns="45700" lIns="45700" spcFirstLastPara="1" rIns="45700" wrap="square" tIns="45700">
            <a:normAutofit/>
          </a:bodyPr>
          <a:lstStyle>
            <a:lvl1pPr lvl="0" marR="0" rtl="0" algn="l">
              <a:lnSpc>
                <a:spcPct val="100000"/>
              </a:lnSpc>
              <a:spcBef>
                <a:spcPts val="0"/>
              </a:spcBef>
              <a:spcAft>
                <a:spcPts val="0"/>
              </a:spcAft>
              <a:buClr>
                <a:srgbClr val="455560"/>
              </a:buClr>
              <a:buSzPts val="2800"/>
              <a:buFont typeface="Roboto Slab"/>
              <a:buNone/>
              <a:defRPr b="0" i="0" sz="2800" u="none" cap="none" strike="noStrike">
                <a:solidFill>
                  <a:srgbClr val="455560"/>
                </a:solidFill>
                <a:latin typeface="Roboto Slab"/>
                <a:ea typeface="Roboto Slab"/>
                <a:cs typeface="Roboto Slab"/>
                <a:sym typeface="Roboto Slab"/>
              </a:defRPr>
            </a:lvl1pPr>
            <a:lvl2pPr lvl="1"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2pPr>
            <a:lvl3pPr lvl="2"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3pPr>
            <a:lvl4pPr lvl="3"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4pPr>
            <a:lvl5pPr lvl="4"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5pPr>
            <a:lvl6pPr lvl="5"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6pPr>
            <a:lvl7pPr lvl="6"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7pPr>
            <a:lvl8pPr lvl="7"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8pPr>
            <a:lvl9pPr lvl="8"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9pPr>
          </a:lstStyle>
          <a:p/>
        </p:txBody>
      </p:sp>
      <p:cxnSp>
        <p:nvCxnSpPr>
          <p:cNvPr id="1213" name="Google Shape;1213;p105"/>
          <p:cNvCxnSpPr/>
          <p:nvPr/>
        </p:nvCxnSpPr>
        <p:spPr>
          <a:xfrm>
            <a:off x="762694" y="770450"/>
            <a:ext cx="11429100" cy="0"/>
          </a:xfrm>
          <a:prstGeom prst="straightConnector1">
            <a:avLst/>
          </a:prstGeom>
          <a:blipFill rotWithShape="1">
            <a:blip r:embed="rId2">
              <a:alphaModFix/>
            </a:blip>
            <a:tile algn="tl" flip="none" tx="0" sx="99997" ty="0" sy="99997"/>
          </a:blipFill>
          <a:ln cap="rnd" cmpd="sng" w="9525">
            <a:solidFill>
              <a:srgbClr val="47C3D3"/>
            </a:solidFill>
            <a:prstDash val="solid"/>
            <a:round/>
            <a:headEnd len="sm" w="sm" type="none"/>
            <a:tailEnd len="sm" w="sm" type="none"/>
          </a:ln>
        </p:spPr>
      </p:cxnSp>
      <p:sp>
        <p:nvSpPr>
          <p:cNvPr id="1214" name="Google Shape;1214;p105"/>
          <p:cNvSpPr txBox="1"/>
          <p:nvPr>
            <p:ph idx="1" type="body"/>
          </p:nvPr>
        </p:nvSpPr>
        <p:spPr>
          <a:xfrm>
            <a:off x="734723" y="1287429"/>
            <a:ext cx="11058000" cy="4526100"/>
          </a:xfrm>
          <a:prstGeom prst="rect">
            <a:avLst/>
          </a:prstGeom>
          <a:noFill/>
          <a:ln>
            <a:noFill/>
          </a:ln>
        </p:spPr>
        <p:txBody>
          <a:bodyPr anchorCtr="0" anchor="ctr" bIns="45700" lIns="45700" spcFirstLastPara="1" rIns="45700" wrap="square" tIns="45700">
            <a:normAutofit/>
          </a:bodyPr>
          <a:lstStyle>
            <a:lvl1pPr indent="-330200" lvl="0" marL="457200" marR="0" rtl="0" algn="l">
              <a:lnSpc>
                <a:spcPct val="115000"/>
              </a:lnSpc>
              <a:spcBef>
                <a:spcPts val="0"/>
              </a:spcBef>
              <a:spcAft>
                <a:spcPts val="0"/>
              </a:spcAft>
              <a:buClr>
                <a:schemeClr val="dk2"/>
              </a:buClr>
              <a:buSzPts val="1600"/>
              <a:buFont typeface="Roboto"/>
              <a:buChar char="●"/>
              <a:defRPr sz="1600">
                <a:latin typeface="Inter"/>
                <a:ea typeface="Inter"/>
                <a:cs typeface="Inter"/>
                <a:sym typeface="Inter"/>
              </a:defRPr>
            </a:lvl1pPr>
            <a:lvl2pPr indent="-330200" lvl="1" marL="914400" marR="0" rtl="0" algn="l">
              <a:lnSpc>
                <a:spcPct val="115000"/>
              </a:lnSpc>
              <a:spcBef>
                <a:spcPts val="0"/>
              </a:spcBef>
              <a:spcAft>
                <a:spcPts val="0"/>
              </a:spcAft>
              <a:buClr>
                <a:schemeClr val="dk2"/>
              </a:buClr>
              <a:buSzPts val="1600"/>
              <a:buFont typeface="Roboto"/>
              <a:buChar char="○"/>
              <a:defRPr b="0" i="0" sz="2000" u="none" cap="none" strike="noStrike">
                <a:solidFill>
                  <a:srgbClr val="455560"/>
                </a:solidFill>
                <a:latin typeface="Roboto"/>
                <a:ea typeface="Roboto"/>
                <a:cs typeface="Roboto"/>
                <a:sym typeface="Roboto"/>
              </a:defRPr>
            </a:lvl2pPr>
            <a:lvl3pPr indent="-355600" lvl="2" marL="13716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3pPr>
            <a:lvl4pPr indent="-355600" lvl="3" marL="18288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4pPr>
            <a:lvl5pPr indent="-355600" lvl="4" marL="22860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5pPr>
            <a:lvl6pPr indent="-355600" lvl="5" marL="27432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6pPr>
            <a:lvl7pPr indent="-355600" lvl="6" marL="32004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7pPr>
            <a:lvl8pPr indent="-355600" lvl="7" marL="36576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8pPr>
            <a:lvl9pPr indent="-355600" lvl="8" marL="4114800" marR="0" rtl="0" algn="l">
              <a:lnSpc>
                <a:spcPct val="200000"/>
              </a:lnSpc>
              <a:spcBef>
                <a:spcPts val="0"/>
              </a:spcBef>
              <a:spcAft>
                <a:spcPts val="0"/>
              </a:spcAft>
              <a:buClr>
                <a:srgbClr val="47C3D3"/>
              </a:buClr>
              <a:buSzPts val="2000"/>
              <a:buFont typeface="Roboto"/>
              <a:buChar char="■"/>
              <a:defRPr b="0" i="0" sz="2000" u="none" cap="none" strike="noStrike">
                <a:solidFill>
                  <a:srgbClr val="455560"/>
                </a:solidFill>
                <a:latin typeface="Roboto"/>
                <a:ea typeface="Roboto"/>
                <a:cs typeface="Roboto"/>
                <a:sym typeface="Roboto"/>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1">
  <p:cSld name="5 - Basic Content Slide (Grey)">
    <p:bg>
      <p:bgPr>
        <a:blipFill>
          <a:blip r:embed="rId2">
            <a:alphaModFix/>
          </a:blip>
          <a:stretch>
            <a:fillRect/>
          </a:stretch>
        </a:blipFill>
      </p:bgPr>
    </p:bg>
    <p:spTree>
      <p:nvGrpSpPr>
        <p:cNvPr id="1215" name="Shape 1215"/>
        <p:cNvGrpSpPr/>
        <p:nvPr/>
      </p:nvGrpSpPr>
      <p:grpSpPr>
        <a:xfrm>
          <a:off x="0" y="0"/>
          <a:ext cx="0" cy="0"/>
          <a:chOff x="0" y="0"/>
          <a:chExt cx="0" cy="0"/>
        </a:xfrm>
      </p:grpSpPr>
      <p:sp>
        <p:nvSpPr>
          <p:cNvPr id="1216" name="Google Shape;1216;p106"/>
          <p:cNvSpPr txBox="1"/>
          <p:nvPr>
            <p:ph type="title"/>
          </p:nvPr>
        </p:nvSpPr>
        <p:spPr>
          <a:xfrm>
            <a:off x="514801" y="1654283"/>
            <a:ext cx="3981300" cy="1921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rgbClr val="394756"/>
              </a:buClr>
              <a:buSzPts val="32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7" name="Google Shape;1217;p106"/>
          <p:cNvSpPr txBox="1"/>
          <p:nvPr>
            <p:ph idx="1" type="body"/>
          </p:nvPr>
        </p:nvSpPr>
        <p:spPr>
          <a:xfrm>
            <a:off x="514800" y="3787200"/>
            <a:ext cx="5537700" cy="1500000"/>
          </a:xfrm>
          <a:prstGeom prst="rect">
            <a:avLst/>
          </a:prstGeom>
          <a:noFill/>
          <a:ln>
            <a:noFill/>
          </a:ln>
        </p:spPr>
        <p:txBody>
          <a:bodyPr anchorCtr="0" anchor="t" bIns="34275" lIns="67500" spcFirstLastPara="1" rIns="67500" wrap="square" tIns="34275">
            <a:noAutofit/>
          </a:bodyPr>
          <a:lstStyle>
            <a:lvl1pPr indent="-228600" lvl="0" marL="457200" rtl="0" algn="l">
              <a:lnSpc>
                <a:spcPct val="90000"/>
              </a:lnSpc>
              <a:spcBef>
                <a:spcPts val="1500"/>
              </a:spcBef>
              <a:spcAft>
                <a:spcPts val="0"/>
              </a:spcAft>
              <a:buClr>
                <a:srgbClr val="394756"/>
              </a:buClr>
              <a:buSzPts val="15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1500"/>
              <a:buNone/>
              <a:defRPr sz="2000">
                <a:solidFill>
                  <a:srgbClr val="888888"/>
                </a:solidFill>
              </a:defRPr>
            </a:lvl2pPr>
            <a:lvl3pPr indent="-228600" lvl="2" marL="1371600" rtl="0" algn="l">
              <a:lnSpc>
                <a:spcPct val="90000"/>
              </a:lnSpc>
              <a:spcBef>
                <a:spcPts val="500"/>
              </a:spcBef>
              <a:spcAft>
                <a:spcPts val="0"/>
              </a:spcAft>
              <a:buClr>
                <a:srgbClr val="888888"/>
              </a:buClr>
              <a:buSzPts val="1500"/>
              <a:buNone/>
              <a:defRPr sz="1900">
                <a:solidFill>
                  <a:srgbClr val="888888"/>
                </a:solidFill>
              </a:defRPr>
            </a:lvl3pPr>
            <a:lvl4pPr indent="-228600" lvl="3" marL="1828800" rtl="0" algn="l">
              <a:lnSpc>
                <a:spcPct val="90000"/>
              </a:lnSpc>
              <a:spcBef>
                <a:spcPts val="500"/>
              </a:spcBef>
              <a:spcAft>
                <a:spcPts val="0"/>
              </a:spcAft>
              <a:buClr>
                <a:srgbClr val="888888"/>
              </a:buClr>
              <a:buSzPts val="1200"/>
              <a:buNone/>
              <a:defRPr sz="1600">
                <a:solidFill>
                  <a:srgbClr val="888888"/>
                </a:solidFill>
              </a:defRPr>
            </a:lvl4pPr>
            <a:lvl5pPr indent="-228600" lvl="4" marL="2286000" rtl="0" algn="l">
              <a:lnSpc>
                <a:spcPct val="90000"/>
              </a:lnSpc>
              <a:spcBef>
                <a:spcPts val="500"/>
              </a:spcBef>
              <a:spcAft>
                <a:spcPts val="0"/>
              </a:spcAft>
              <a:buClr>
                <a:srgbClr val="888888"/>
              </a:buClr>
              <a:buSzPts val="1200"/>
              <a:buNone/>
              <a:defRPr sz="1600">
                <a:solidFill>
                  <a:srgbClr val="888888"/>
                </a:solidFill>
              </a:defRPr>
            </a:lvl5pPr>
            <a:lvl6pPr indent="-228600" lvl="5" marL="2743200" rtl="0" algn="l">
              <a:lnSpc>
                <a:spcPct val="90000"/>
              </a:lnSpc>
              <a:spcBef>
                <a:spcPts val="500"/>
              </a:spcBef>
              <a:spcAft>
                <a:spcPts val="0"/>
              </a:spcAft>
              <a:buClr>
                <a:srgbClr val="888888"/>
              </a:buClr>
              <a:buSzPts val="1200"/>
              <a:buNone/>
              <a:defRPr sz="1600">
                <a:solidFill>
                  <a:srgbClr val="888888"/>
                </a:solidFill>
              </a:defRPr>
            </a:lvl6pPr>
            <a:lvl7pPr indent="-228600" lvl="6" marL="3200400" rtl="0" algn="l">
              <a:lnSpc>
                <a:spcPct val="90000"/>
              </a:lnSpc>
              <a:spcBef>
                <a:spcPts val="500"/>
              </a:spcBef>
              <a:spcAft>
                <a:spcPts val="0"/>
              </a:spcAft>
              <a:buClr>
                <a:srgbClr val="888888"/>
              </a:buClr>
              <a:buSzPts val="1200"/>
              <a:buNone/>
              <a:defRPr sz="1600">
                <a:solidFill>
                  <a:srgbClr val="888888"/>
                </a:solidFill>
              </a:defRPr>
            </a:lvl7pPr>
            <a:lvl8pPr indent="-228600" lvl="7" marL="3657600" rtl="0" algn="l">
              <a:lnSpc>
                <a:spcPct val="90000"/>
              </a:lnSpc>
              <a:spcBef>
                <a:spcPts val="500"/>
              </a:spcBef>
              <a:spcAft>
                <a:spcPts val="0"/>
              </a:spcAft>
              <a:buClr>
                <a:srgbClr val="888888"/>
              </a:buClr>
              <a:buSzPts val="1200"/>
              <a:buNone/>
              <a:defRPr sz="1600">
                <a:solidFill>
                  <a:srgbClr val="888888"/>
                </a:solidFill>
              </a:defRPr>
            </a:lvl8pPr>
            <a:lvl9pPr indent="-228600" lvl="8" marL="4114800" rtl="0" algn="l">
              <a:lnSpc>
                <a:spcPct val="90000"/>
              </a:lnSpc>
              <a:spcBef>
                <a:spcPts val="500"/>
              </a:spcBef>
              <a:spcAft>
                <a:spcPts val="0"/>
              </a:spcAft>
              <a:buClr>
                <a:srgbClr val="888888"/>
              </a:buClr>
              <a:buSzPts val="1200"/>
              <a:buNone/>
              <a:defRPr sz="1600">
                <a:solidFill>
                  <a:srgbClr val="888888"/>
                </a:solidFill>
              </a:defRPr>
            </a:lvl9pPr>
          </a:lstStyle>
          <a:p/>
        </p:txBody>
      </p:sp>
      <p:sp>
        <p:nvSpPr>
          <p:cNvPr id="1218" name="Google Shape;1218;p106"/>
          <p:cNvSpPr txBox="1"/>
          <p:nvPr>
            <p:ph idx="2" type="body"/>
          </p:nvPr>
        </p:nvSpPr>
        <p:spPr>
          <a:xfrm>
            <a:off x="516303" y="1449635"/>
            <a:ext cx="3981300" cy="204900"/>
          </a:xfrm>
          <a:prstGeom prst="rect">
            <a:avLst/>
          </a:prstGeom>
          <a:noFill/>
          <a:ln>
            <a:noFill/>
          </a:ln>
        </p:spPr>
        <p:txBody>
          <a:bodyPr anchorCtr="0" anchor="t" bIns="34275" lIns="108000" spcFirstLastPara="1" rIns="67500" wrap="square" tIns="34275">
            <a:noAutofit/>
          </a:bodyPr>
          <a:lstStyle>
            <a:lvl1pPr indent="-228600" lvl="0" marL="457200" rtl="0" algn="l">
              <a:lnSpc>
                <a:spcPct val="90000"/>
              </a:lnSpc>
              <a:spcBef>
                <a:spcPts val="1500"/>
              </a:spcBef>
              <a:spcAft>
                <a:spcPts val="0"/>
              </a:spcAft>
              <a:buClr>
                <a:srgbClr val="394756"/>
              </a:buClr>
              <a:buSzPts val="800"/>
              <a:buNone/>
              <a:defRPr b="0" i="0" sz="1100">
                <a:solidFill>
                  <a:srgbClr val="394756"/>
                </a:solidFill>
                <a:latin typeface="Inter"/>
                <a:ea typeface="Inter"/>
                <a:cs typeface="Inter"/>
                <a:sym typeface="Inter"/>
              </a:defRPr>
            </a:lvl1pPr>
            <a:lvl2pPr indent="-323850" lvl="1" marL="914400" rtl="0" algn="l">
              <a:lnSpc>
                <a:spcPct val="90000"/>
              </a:lnSpc>
              <a:spcBef>
                <a:spcPts val="500"/>
              </a:spcBef>
              <a:spcAft>
                <a:spcPts val="0"/>
              </a:spcAft>
              <a:buClr>
                <a:schemeClr val="dk1"/>
              </a:buClr>
              <a:buSzPts val="1500"/>
              <a:buChar char="•"/>
              <a:defRPr/>
            </a:lvl2pPr>
            <a:lvl3pPr indent="-323850" lvl="2" marL="1371600" rtl="0" algn="l">
              <a:lnSpc>
                <a:spcPct val="90000"/>
              </a:lnSpc>
              <a:spcBef>
                <a:spcPts val="500"/>
              </a:spcBef>
              <a:spcAft>
                <a:spcPts val="0"/>
              </a:spcAft>
              <a:buClr>
                <a:schemeClr val="dk1"/>
              </a:buClr>
              <a:buSzPts val="1500"/>
              <a:buChar char="•"/>
              <a:defRPr/>
            </a:lvl3pPr>
            <a:lvl4pPr indent="-323850" lvl="3" marL="1828800" rtl="0" algn="l">
              <a:lnSpc>
                <a:spcPct val="90000"/>
              </a:lnSpc>
              <a:spcBef>
                <a:spcPts val="500"/>
              </a:spcBef>
              <a:spcAft>
                <a:spcPts val="0"/>
              </a:spcAft>
              <a:buClr>
                <a:schemeClr val="dk1"/>
              </a:buClr>
              <a:buSzPts val="1500"/>
              <a:buChar char="•"/>
              <a:defRPr/>
            </a:lvl4pPr>
            <a:lvl5pPr indent="-323850" lvl="4" marL="2286000" rtl="0" algn="l">
              <a:lnSpc>
                <a:spcPct val="90000"/>
              </a:lnSpc>
              <a:spcBef>
                <a:spcPts val="500"/>
              </a:spcBef>
              <a:spcAft>
                <a:spcPts val="0"/>
              </a:spcAft>
              <a:buClr>
                <a:schemeClr val="dk1"/>
              </a:buClr>
              <a:buSzPts val="1500"/>
              <a:buChar char="•"/>
              <a:defRPr/>
            </a:lvl5pPr>
            <a:lvl6pPr indent="-323850" lvl="5" marL="2743200" rtl="0" algn="l">
              <a:lnSpc>
                <a:spcPct val="90000"/>
              </a:lnSpc>
              <a:spcBef>
                <a:spcPts val="500"/>
              </a:spcBef>
              <a:spcAft>
                <a:spcPts val="0"/>
              </a:spcAft>
              <a:buClr>
                <a:schemeClr val="dk1"/>
              </a:buClr>
              <a:buSzPts val="1500"/>
              <a:buChar char="•"/>
              <a:defRPr/>
            </a:lvl6pPr>
            <a:lvl7pPr indent="-323850" lvl="6" marL="3200400" rtl="0" algn="l">
              <a:lnSpc>
                <a:spcPct val="90000"/>
              </a:lnSpc>
              <a:spcBef>
                <a:spcPts val="500"/>
              </a:spcBef>
              <a:spcAft>
                <a:spcPts val="0"/>
              </a:spcAft>
              <a:buClr>
                <a:schemeClr val="dk1"/>
              </a:buClr>
              <a:buSzPts val="1500"/>
              <a:buChar char="•"/>
              <a:defRPr/>
            </a:lvl7pPr>
            <a:lvl8pPr indent="-323850" lvl="7" marL="3657600" rtl="0" algn="l">
              <a:lnSpc>
                <a:spcPct val="90000"/>
              </a:lnSpc>
              <a:spcBef>
                <a:spcPts val="500"/>
              </a:spcBef>
              <a:spcAft>
                <a:spcPts val="0"/>
              </a:spcAft>
              <a:buClr>
                <a:schemeClr val="dk1"/>
              </a:buClr>
              <a:buSzPts val="1500"/>
              <a:buChar char="•"/>
              <a:defRPr/>
            </a:lvl8pPr>
            <a:lvl9pPr indent="-323850" lvl="8" marL="4114800" rtl="0" algn="l">
              <a:lnSpc>
                <a:spcPct val="90000"/>
              </a:lnSpc>
              <a:spcBef>
                <a:spcPts val="500"/>
              </a:spcBef>
              <a:spcAft>
                <a:spcPts val="0"/>
              </a:spcAft>
              <a:buClr>
                <a:schemeClr val="dk1"/>
              </a:buClr>
              <a:buSzPts val="1500"/>
              <a:buChar char="•"/>
              <a:defRPr/>
            </a:lvl9pPr>
          </a:lstStyle>
          <a:p/>
        </p:txBody>
      </p:sp>
      <p:grpSp>
        <p:nvGrpSpPr>
          <p:cNvPr id="1219" name="Google Shape;1219;p106"/>
          <p:cNvGrpSpPr/>
          <p:nvPr/>
        </p:nvGrpSpPr>
        <p:grpSpPr>
          <a:xfrm>
            <a:off x="512064" y="6300217"/>
            <a:ext cx="1669806" cy="356671"/>
            <a:chOff x="237300" y="2120550"/>
            <a:chExt cx="7138975" cy="1527500"/>
          </a:xfrm>
        </p:grpSpPr>
        <p:sp>
          <p:nvSpPr>
            <p:cNvPr id="1220" name="Google Shape;1220;p10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1" name="Google Shape;1221;p10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2" name="Google Shape;1222;p10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1">
  <p:cSld name="Gray Slide Only_2">
    <p:bg>
      <p:bgPr>
        <a:solidFill>
          <a:schemeClr val="lt1"/>
        </a:solidFill>
      </p:bgPr>
    </p:bg>
    <p:spTree>
      <p:nvGrpSpPr>
        <p:cNvPr id="1223" name="Shape 1223"/>
        <p:cNvGrpSpPr/>
        <p:nvPr/>
      </p:nvGrpSpPr>
      <p:grpSpPr>
        <a:xfrm>
          <a:off x="0" y="0"/>
          <a:ext cx="0" cy="0"/>
          <a:chOff x="0" y="0"/>
          <a:chExt cx="0" cy="0"/>
        </a:xfrm>
      </p:grpSpPr>
      <p:sp>
        <p:nvSpPr>
          <p:cNvPr id="1224" name="Google Shape;1224;p107"/>
          <p:cNvSpPr/>
          <p:nvPr/>
        </p:nvSpPr>
        <p:spPr>
          <a:xfrm>
            <a:off x="162961" y="262551"/>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nvGrpSpPr>
          <p:cNvPr id="1225" name="Google Shape;1225;p107"/>
          <p:cNvGrpSpPr/>
          <p:nvPr/>
        </p:nvGrpSpPr>
        <p:grpSpPr>
          <a:xfrm>
            <a:off x="512064" y="6300217"/>
            <a:ext cx="1669806" cy="356671"/>
            <a:chOff x="237300" y="2120550"/>
            <a:chExt cx="7138975" cy="1527500"/>
          </a:xfrm>
        </p:grpSpPr>
        <p:sp>
          <p:nvSpPr>
            <p:cNvPr id="1226" name="Google Shape;1226;p10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7" name="Google Shape;1227;p10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8" name="Google Shape;1228;p10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p:cSld name="Cover Slide Blue">
    <p:bg>
      <p:bgPr>
        <a:blipFill>
          <a:blip r:embed="rId2">
            <a:alphaModFix/>
          </a:blip>
          <a:stretch>
            <a:fillRect/>
          </a:stretch>
        </a:blipFill>
      </p:bgPr>
    </p:bg>
    <p:spTree>
      <p:nvGrpSpPr>
        <p:cNvPr id="1233" name="Shape 1233"/>
        <p:cNvGrpSpPr/>
        <p:nvPr/>
      </p:nvGrpSpPr>
      <p:grpSpPr>
        <a:xfrm>
          <a:off x="0" y="0"/>
          <a:ext cx="0" cy="0"/>
          <a:chOff x="0" y="0"/>
          <a:chExt cx="0" cy="0"/>
        </a:xfrm>
      </p:grpSpPr>
      <p:sp>
        <p:nvSpPr>
          <p:cNvPr id="1234" name="Google Shape;1234;p109"/>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235" name="Google Shape;1235;p109"/>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236" name="Google Shape;1236;p109"/>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237" name="Google Shape;1237;p109"/>
          <p:cNvGrpSpPr/>
          <p:nvPr/>
        </p:nvGrpSpPr>
        <p:grpSpPr>
          <a:xfrm>
            <a:off x="512064" y="6300216"/>
            <a:ext cx="1669806" cy="356671"/>
            <a:chOff x="237300" y="2120550"/>
            <a:chExt cx="7138975" cy="1527500"/>
          </a:xfrm>
        </p:grpSpPr>
        <p:sp>
          <p:nvSpPr>
            <p:cNvPr id="1238" name="Google Shape;1238;p10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9" name="Google Shape;1239;p10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0" name="Google Shape;1240;p10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Agenda Slide (with image)">
  <p:cSld name="Agenda Slide Circle Image">
    <p:bg>
      <p:bgPr>
        <a:blipFill>
          <a:blip r:embed="rId2">
            <a:alphaModFix/>
          </a:blip>
          <a:stretch>
            <a:fillRect/>
          </a:stretch>
        </a:blipFill>
      </p:bgPr>
    </p:bg>
    <p:spTree>
      <p:nvGrpSpPr>
        <p:cNvPr id="1241" name="Shape 1241"/>
        <p:cNvGrpSpPr/>
        <p:nvPr/>
      </p:nvGrpSpPr>
      <p:grpSpPr>
        <a:xfrm>
          <a:off x="0" y="0"/>
          <a:ext cx="0" cy="0"/>
          <a:chOff x="0" y="0"/>
          <a:chExt cx="0" cy="0"/>
        </a:xfrm>
      </p:grpSpPr>
      <p:sp>
        <p:nvSpPr>
          <p:cNvPr id="1242" name="Google Shape;1242;p110"/>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243" name="Google Shape;1243;p110"/>
          <p:cNvSpPr/>
          <p:nvPr>
            <p:ph idx="2" type="pic"/>
          </p:nvPr>
        </p:nvSpPr>
        <p:spPr>
          <a:xfrm>
            <a:off x="8307968" y="992529"/>
            <a:ext cx="4872900" cy="4872900"/>
          </a:xfrm>
          <a:prstGeom prst="ellipse">
            <a:avLst/>
          </a:prstGeom>
          <a:solidFill>
            <a:srgbClr val="D8D8D8"/>
          </a:solidFill>
          <a:ln>
            <a:noFill/>
          </a:ln>
        </p:spPr>
      </p:sp>
      <p:sp>
        <p:nvSpPr>
          <p:cNvPr id="1244" name="Google Shape;1244;p110"/>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245" name="Google Shape;1245;p110"/>
          <p:cNvGrpSpPr/>
          <p:nvPr/>
        </p:nvGrpSpPr>
        <p:grpSpPr>
          <a:xfrm>
            <a:off x="512064" y="6300216"/>
            <a:ext cx="1669806" cy="356671"/>
            <a:chOff x="237300" y="2120550"/>
            <a:chExt cx="7138975" cy="1527500"/>
          </a:xfrm>
        </p:grpSpPr>
        <p:sp>
          <p:nvSpPr>
            <p:cNvPr id="1246" name="Google Shape;1246;p11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7" name="Google Shape;1247;p11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8" name="Google Shape;1248;p11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Logo Slide">
  <p:cSld name="Client Logo Slide">
    <p:bg>
      <p:bgPr>
        <a:blipFill>
          <a:blip r:embed="rId2">
            <a:alphaModFix/>
          </a:blip>
          <a:stretch>
            <a:fillRect/>
          </a:stretch>
        </a:blipFill>
      </p:bgPr>
    </p:bg>
    <p:spTree>
      <p:nvGrpSpPr>
        <p:cNvPr id="1249" name="Shape 1249"/>
        <p:cNvGrpSpPr/>
        <p:nvPr/>
      </p:nvGrpSpPr>
      <p:grpSpPr>
        <a:xfrm>
          <a:off x="0" y="0"/>
          <a:ext cx="0" cy="0"/>
          <a:chOff x="0" y="0"/>
          <a:chExt cx="0" cy="0"/>
        </a:xfrm>
      </p:grpSpPr>
      <p:sp>
        <p:nvSpPr>
          <p:cNvPr id="1250" name="Google Shape;1250;p111"/>
          <p:cNvSpPr txBox="1"/>
          <p:nvPr>
            <p:ph type="title"/>
          </p:nvPr>
        </p:nvSpPr>
        <p:spPr>
          <a:xfrm>
            <a:off x="2125263" y="1273339"/>
            <a:ext cx="7716000" cy="126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251" name="Google Shape;1251;p111"/>
          <p:cNvSpPr/>
          <p:nvPr>
            <p:ph idx="2" type="pic"/>
          </p:nvPr>
        </p:nvSpPr>
        <p:spPr>
          <a:xfrm>
            <a:off x="446933" y="3098727"/>
            <a:ext cx="716400" cy="590400"/>
          </a:xfrm>
          <a:prstGeom prst="rect">
            <a:avLst/>
          </a:prstGeom>
          <a:noFill/>
          <a:ln>
            <a:noFill/>
          </a:ln>
        </p:spPr>
      </p:sp>
      <p:sp>
        <p:nvSpPr>
          <p:cNvPr id="1252" name="Google Shape;1252;p111"/>
          <p:cNvSpPr/>
          <p:nvPr>
            <p:ph idx="3" type="pic"/>
          </p:nvPr>
        </p:nvSpPr>
        <p:spPr>
          <a:xfrm>
            <a:off x="1774477" y="3098727"/>
            <a:ext cx="716400" cy="590400"/>
          </a:xfrm>
          <a:prstGeom prst="rect">
            <a:avLst/>
          </a:prstGeom>
          <a:noFill/>
          <a:ln>
            <a:noFill/>
          </a:ln>
        </p:spPr>
      </p:sp>
      <p:sp>
        <p:nvSpPr>
          <p:cNvPr id="1253" name="Google Shape;1253;p111"/>
          <p:cNvSpPr/>
          <p:nvPr>
            <p:ph idx="4" type="pic"/>
          </p:nvPr>
        </p:nvSpPr>
        <p:spPr>
          <a:xfrm>
            <a:off x="3092771" y="3098727"/>
            <a:ext cx="716400" cy="590400"/>
          </a:xfrm>
          <a:prstGeom prst="rect">
            <a:avLst/>
          </a:prstGeom>
          <a:noFill/>
          <a:ln>
            <a:noFill/>
          </a:ln>
        </p:spPr>
      </p:sp>
      <p:sp>
        <p:nvSpPr>
          <p:cNvPr id="1254" name="Google Shape;1254;p111"/>
          <p:cNvSpPr/>
          <p:nvPr>
            <p:ph idx="5" type="pic"/>
          </p:nvPr>
        </p:nvSpPr>
        <p:spPr>
          <a:xfrm>
            <a:off x="4408932" y="3098727"/>
            <a:ext cx="716400" cy="590400"/>
          </a:xfrm>
          <a:prstGeom prst="rect">
            <a:avLst/>
          </a:prstGeom>
          <a:noFill/>
          <a:ln>
            <a:noFill/>
          </a:ln>
        </p:spPr>
      </p:sp>
      <p:sp>
        <p:nvSpPr>
          <p:cNvPr id="1255" name="Google Shape;1255;p111"/>
          <p:cNvSpPr/>
          <p:nvPr>
            <p:ph idx="6" type="pic"/>
          </p:nvPr>
        </p:nvSpPr>
        <p:spPr>
          <a:xfrm>
            <a:off x="5753039" y="3098727"/>
            <a:ext cx="716400" cy="590400"/>
          </a:xfrm>
          <a:prstGeom prst="rect">
            <a:avLst/>
          </a:prstGeom>
          <a:noFill/>
          <a:ln>
            <a:noFill/>
          </a:ln>
        </p:spPr>
      </p:sp>
      <p:sp>
        <p:nvSpPr>
          <p:cNvPr id="1256" name="Google Shape;1256;p111"/>
          <p:cNvSpPr/>
          <p:nvPr>
            <p:ph idx="7" type="pic"/>
          </p:nvPr>
        </p:nvSpPr>
        <p:spPr>
          <a:xfrm>
            <a:off x="7072493" y="3098727"/>
            <a:ext cx="716400" cy="590400"/>
          </a:xfrm>
          <a:prstGeom prst="rect">
            <a:avLst/>
          </a:prstGeom>
          <a:noFill/>
          <a:ln>
            <a:noFill/>
          </a:ln>
        </p:spPr>
      </p:sp>
      <p:sp>
        <p:nvSpPr>
          <p:cNvPr id="1257" name="Google Shape;1257;p111"/>
          <p:cNvSpPr/>
          <p:nvPr>
            <p:ph idx="8" type="pic"/>
          </p:nvPr>
        </p:nvSpPr>
        <p:spPr>
          <a:xfrm>
            <a:off x="8397369" y="3098727"/>
            <a:ext cx="716400" cy="590400"/>
          </a:xfrm>
          <a:prstGeom prst="rect">
            <a:avLst/>
          </a:prstGeom>
          <a:noFill/>
          <a:ln>
            <a:noFill/>
          </a:ln>
        </p:spPr>
      </p:sp>
      <p:sp>
        <p:nvSpPr>
          <p:cNvPr id="1258" name="Google Shape;1258;p111"/>
          <p:cNvSpPr/>
          <p:nvPr>
            <p:ph idx="9" type="pic"/>
          </p:nvPr>
        </p:nvSpPr>
        <p:spPr>
          <a:xfrm>
            <a:off x="9702893" y="3098727"/>
            <a:ext cx="716400" cy="590400"/>
          </a:xfrm>
          <a:prstGeom prst="rect">
            <a:avLst/>
          </a:prstGeom>
          <a:noFill/>
          <a:ln>
            <a:noFill/>
          </a:ln>
        </p:spPr>
      </p:sp>
      <p:sp>
        <p:nvSpPr>
          <p:cNvPr id="1259" name="Google Shape;1259;p111"/>
          <p:cNvSpPr/>
          <p:nvPr>
            <p:ph idx="13" type="pic"/>
          </p:nvPr>
        </p:nvSpPr>
        <p:spPr>
          <a:xfrm>
            <a:off x="11017909" y="3098727"/>
            <a:ext cx="716400" cy="590400"/>
          </a:xfrm>
          <a:prstGeom prst="rect">
            <a:avLst/>
          </a:prstGeom>
          <a:noFill/>
          <a:ln>
            <a:noFill/>
          </a:ln>
        </p:spPr>
      </p:sp>
      <p:sp>
        <p:nvSpPr>
          <p:cNvPr id="1260" name="Google Shape;1260;p111"/>
          <p:cNvSpPr/>
          <p:nvPr>
            <p:ph idx="14" type="pic"/>
          </p:nvPr>
        </p:nvSpPr>
        <p:spPr>
          <a:xfrm>
            <a:off x="1087727" y="4251875"/>
            <a:ext cx="716400" cy="590400"/>
          </a:xfrm>
          <a:prstGeom prst="rect">
            <a:avLst/>
          </a:prstGeom>
          <a:noFill/>
          <a:ln>
            <a:noFill/>
          </a:ln>
        </p:spPr>
      </p:sp>
      <p:sp>
        <p:nvSpPr>
          <p:cNvPr id="1261" name="Google Shape;1261;p111"/>
          <p:cNvSpPr/>
          <p:nvPr>
            <p:ph idx="15" type="pic"/>
          </p:nvPr>
        </p:nvSpPr>
        <p:spPr>
          <a:xfrm>
            <a:off x="2426028" y="4251875"/>
            <a:ext cx="716400" cy="590400"/>
          </a:xfrm>
          <a:prstGeom prst="rect">
            <a:avLst/>
          </a:prstGeom>
          <a:noFill/>
          <a:ln>
            <a:noFill/>
          </a:ln>
        </p:spPr>
      </p:sp>
      <p:sp>
        <p:nvSpPr>
          <p:cNvPr id="1262" name="Google Shape;1262;p111"/>
          <p:cNvSpPr/>
          <p:nvPr>
            <p:ph idx="16" type="pic"/>
          </p:nvPr>
        </p:nvSpPr>
        <p:spPr>
          <a:xfrm>
            <a:off x="3712051" y="4251875"/>
            <a:ext cx="716400" cy="590400"/>
          </a:xfrm>
          <a:prstGeom prst="rect">
            <a:avLst/>
          </a:prstGeom>
          <a:noFill/>
          <a:ln>
            <a:noFill/>
          </a:ln>
        </p:spPr>
      </p:sp>
      <p:sp>
        <p:nvSpPr>
          <p:cNvPr id="1263" name="Google Shape;1263;p111"/>
          <p:cNvSpPr/>
          <p:nvPr>
            <p:ph idx="17" type="pic"/>
          </p:nvPr>
        </p:nvSpPr>
        <p:spPr>
          <a:xfrm>
            <a:off x="5060483" y="4251875"/>
            <a:ext cx="716400" cy="590400"/>
          </a:xfrm>
          <a:prstGeom prst="rect">
            <a:avLst/>
          </a:prstGeom>
          <a:noFill/>
          <a:ln>
            <a:noFill/>
          </a:ln>
        </p:spPr>
      </p:sp>
      <p:sp>
        <p:nvSpPr>
          <p:cNvPr id="1264" name="Google Shape;1264;p111"/>
          <p:cNvSpPr/>
          <p:nvPr>
            <p:ph idx="18" type="pic"/>
          </p:nvPr>
        </p:nvSpPr>
        <p:spPr>
          <a:xfrm>
            <a:off x="6383077" y="4251875"/>
            <a:ext cx="716400" cy="590400"/>
          </a:xfrm>
          <a:prstGeom prst="rect">
            <a:avLst/>
          </a:prstGeom>
          <a:noFill/>
          <a:ln>
            <a:noFill/>
          </a:ln>
        </p:spPr>
      </p:sp>
      <p:sp>
        <p:nvSpPr>
          <p:cNvPr id="1265" name="Google Shape;1265;p111"/>
          <p:cNvSpPr/>
          <p:nvPr>
            <p:ph idx="19" type="pic"/>
          </p:nvPr>
        </p:nvSpPr>
        <p:spPr>
          <a:xfrm>
            <a:off x="7734803" y="4251875"/>
            <a:ext cx="716400" cy="590400"/>
          </a:xfrm>
          <a:prstGeom prst="rect">
            <a:avLst/>
          </a:prstGeom>
          <a:noFill/>
          <a:ln>
            <a:noFill/>
          </a:ln>
        </p:spPr>
      </p:sp>
      <p:sp>
        <p:nvSpPr>
          <p:cNvPr id="1266" name="Google Shape;1266;p111"/>
          <p:cNvSpPr/>
          <p:nvPr>
            <p:ph idx="20" type="pic"/>
          </p:nvPr>
        </p:nvSpPr>
        <p:spPr>
          <a:xfrm>
            <a:off x="9048877" y="4251875"/>
            <a:ext cx="716400" cy="590400"/>
          </a:xfrm>
          <a:prstGeom prst="rect">
            <a:avLst/>
          </a:prstGeom>
          <a:noFill/>
          <a:ln>
            <a:noFill/>
          </a:ln>
        </p:spPr>
      </p:sp>
      <p:sp>
        <p:nvSpPr>
          <p:cNvPr id="1267" name="Google Shape;1267;p111"/>
          <p:cNvSpPr/>
          <p:nvPr>
            <p:ph idx="21" type="pic"/>
          </p:nvPr>
        </p:nvSpPr>
        <p:spPr>
          <a:xfrm>
            <a:off x="10365159" y="4251875"/>
            <a:ext cx="716400" cy="590400"/>
          </a:xfrm>
          <a:prstGeom prst="rect">
            <a:avLst/>
          </a:prstGeom>
          <a:noFill/>
          <a:ln>
            <a:noFill/>
          </a:ln>
        </p:spPr>
      </p:sp>
      <p:grpSp>
        <p:nvGrpSpPr>
          <p:cNvPr id="1268" name="Google Shape;1268;p111"/>
          <p:cNvGrpSpPr/>
          <p:nvPr/>
        </p:nvGrpSpPr>
        <p:grpSpPr>
          <a:xfrm>
            <a:off x="512064" y="6300216"/>
            <a:ext cx="1669806" cy="356671"/>
            <a:chOff x="237300" y="2120550"/>
            <a:chExt cx="7138975" cy="1527500"/>
          </a:xfrm>
        </p:grpSpPr>
        <p:sp>
          <p:nvSpPr>
            <p:cNvPr id="1269" name="Google Shape;1269;p11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0" name="Google Shape;1270;p11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1" name="Google Shape;1271;p11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mage Only">
  <p:cSld name="Background Image Only">
    <p:spTree>
      <p:nvGrpSpPr>
        <p:cNvPr id="1272" name="Shape 1272"/>
        <p:cNvGrpSpPr/>
        <p:nvPr/>
      </p:nvGrpSpPr>
      <p:grpSpPr>
        <a:xfrm>
          <a:off x="0" y="0"/>
          <a:ext cx="0" cy="0"/>
          <a:chOff x="0" y="0"/>
          <a:chExt cx="0" cy="0"/>
        </a:xfrm>
      </p:grpSpPr>
      <p:sp>
        <p:nvSpPr>
          <p:cNvPr id="1273" name="Google Shape;1273;p112"/>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Content Slide - Gray">
  <p:cSld name="Gray Slide Curve Blank">
    <p:bg>
      <p:bgPr>
        <a:blipFill>
          <a:blip r:embed="rId2">
            <a:alphaModFix/>
          </a:blip>
          <a:stretch>
            <a:fillRect/>
          </a:stretch>
        </a:blipFill>
      </p:bgPr>
    </p:bg>
    <p:spTree>
      <p:nvGrpSpPr>
        <p:cNvPr id="1274" name="Shape 1274"/>
        <p:cNvGrpSpPr/>
        <p:nvPr/>
      </p:nvGrpSpPr>
      <p:grpSpPr>
        <a:xfrm>
          <a:off x="0" y="0"/>
          <a:ext cx="0" cy="0"/>
          <a:chOff x="0" y="0"/>
          <a:chExt cx="0" cy="0"/>
        </a:xfrm>
      </p:grpSpPr>
      <p:grpSp>
        <p:nvGrpSpPr>
          <p:cNvPr id="1275" name="Google Shape;1275;p113"/>
          <p:cNvGrpSpPr/>
          <p:nvPr/>
        </p:nvGrpSpPr>
        <p:grpSpPr>
          <a:xfrm>
            <a:off x="512064" y="6300216"/>
            <a:ext cx="1669806" cy="356671"/>
            <a:chOff x="237300" y="2120550"/>
            <a:chExt cx="7138975" cy="1527500"/>
          </a:xfrm>
        </p:grpSpPr>
        <p:sp>
          <p:nvSpPr>
            <p:cNvPr id="1276" name="Google Shape;1276;p11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7" name="Google Shape;1277;p11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8" name="Google Shape;1278;p11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ver Slide Testimonial with Logo">
  <p:cSld name="Cover Slide Testimonial with Logo">
    <p:spTree>
      <p:nvGrpSpPr>
        <p:cNvPr id="124" name="Shape 124"/>
        <p:cNvGrpSpPr/>
        <p:nvPr/>
      </p:nvGrpSpPr>
      <p:grpSpPr>
        <a:xfrm>
          <a:off x="0" y="0"/>
          <a:ext cx="0" cy="0"/>
          <a:chOff x="0" y="0"/>
          <a:chExt cx="0" cy="0"/>
        </a:xfrm>
      </p:grpSpPr>
      <p:sp>
        <p:nvSpPr>
          <p:cNvPr id="125" name="Google Shape;125;p12"/>
          <p:cNvSpPr/>
          <p:nvPr>
            <p:ph idx="2" type="pic"/>
          </p:nvPr>
        </p:nvSpPr>
        <p:spPr>
          <a:xfrm>
            <a:off x="279936" y="281108"/>
            <a:ext cx="11631600" cy="5932200"/>
          </a:xfrm>
          <a:prstGeom prst="roundRect">
            <a:avLst>
              <a:gd fmla="val 3194" name="adj"/>
            </a:avLst>
          </a:prstGeom>
          <a:solidFill>
            <a:srgbClr val="D8D8D8">
              <a:alpha val="41568"/>
            </a:srgbClr>
          </a:solidFill>
          <a:ln>
            <a:noFill/>
          </a:ln>
        </p:spPr>
      </p:sp>
      <p:sp>
        <p:nvSpPr>
          <p:cNvPr id="126" name="Google Shape;126;p12"/>
          <p:cNvSpPr/>
          <p:nvPr>
            <p:ph idx="3" type="pic"/>
          </p:nvPr>
        </p:nvSpPr>
        <p:spPr>
          <a:xfrm>
            <a:off x="802234" y="1980974"/>
            <a:ext cx="3848400" cy="4154399"/>
          </a:xfrm>
          <a:prstGeom prst="roundRect">
            <a:avLst>
              <a:gd fmla="val 1378" name="adj"/>
            </a:avLst>
          </a:prstGeom>
          <a:noFill/>
          <a:ln>
            <a:noFill/>
          </a:ln>
        </p:spPr>
      </p:sp>
      <p:sp>
        <p:nvSpPr>
          <p:cNvPr id="127" name="Google Shape;127;p12"/>
          <p:cNvSpPr/>
          <p:nvPr/>
        </p:nvSpPr>
        <p:spPr>
          <a:xfrm>
            <a:off x="9687977" y="4793174"/>
            <a:ext cx="1568288" cy="134219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2"/>
          <p:cNvSpPr/>
          <p:nvPr>
            <p:ph idx="4" type="pic"/>
          </p:nvPr>
        </p:nvSpPr>
        <p:spPr>
          <a:xfrm>
            <a:off x="9958438" y="5036028"/>
            <a:ext cx="1027366" cy="856490"/>
          </a:xfrm>
          <a:prstGeom prst="rect">
            <a:avLst/>
          </a:prstGeom>
          <a:noFill/>
          <a:ln>
            <a:noFill/>
          </a:ln>
        </p:spPr>
      </p:sp>
      <p:sp>
        <p:nvSpPr>
          <p:cNvPr id="129" name="Google Shape;129;p12"/>
          <p:cNvSpPr txBox="1"/>
          <p:nvPr>
            <p:ph idx="1" type="body"/>
          </p:nvPr>
        </p:nvSpPr>
        <p:spPr>
          <a:xfrm>
            <a:off x="1043267" y="2374095"/>
            <a:ext cx="3364992" cy="1261872"/>
          </a:xfrm>
          <a:prstGeom prst="rect">
            <a:avLst/>
          </a:prstGeom>
          <a:noFill/>
          <a:ln>
            <a:noFill/>
          </a:ln>
        </p:spPr>
        <p:txBody>
          <a:bodyPr anchorCtr="0" anchor="t" bIns="45700" lIns="90000" spcFirstLastPara="1" rIns="90000" wrap="square" tIns="45700">
            <a:noAutofit/>
          </a:bodyPr>
          <a:lstStyle>
            <a:lvl1pPr indent="-228600" lvl="0" marL="457200" algn="l">
              <a:lnSpc>
                <a:spcPct val="100000"/>
              </a:lnSpc>
              <a:spcBef>
                <a:spcPts val="15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0" name="Google Shape;130;p12"/>
          <p:cNvGrpSpPr/>
          <p:nvPr/>
        </p:nvGrpSpPr>
        <p:grpSpPr>
          <a:xfrm>
            <a:off x="512064" y="6300216"/>
            <a:ext cx="1669806" cy="356671"/>
            <a:chOff x="237300" y="2120550"/>
            <a:chExt cx="7138975" cy="1527500"/>
          </a:xfrm>
        </p:grpSpPr>
        <p:sp>
          <p:nvSpPr>
            <p:cNvPr id="131" name="Google Shape;131;p1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p:cSld name="Gray Slide Text  Plain">
    <p:bg>
      <p:bgPr>
        <a:blipFill>
          <a:blip r:embed="rId2">
            <a:alphaModFix/>
          </a:blip>
          <a:stretch>
            <a:fillRect/>
          </a:stretch>
        </a:blipFill>
      </p:bgPr>
    </p:bg>
    <p:spTree>
      <p:nvGrpSpPr>
        <p:cNvPr id="1279" name="Shape 1279"/>
        <p:cNvGrpSpPr/>
        <p:nvPr/>
      </p:nvGrpSpPr>
      <p:grpSpPr>
        <a:xfrm>
          <a:off x="0" y="0"/>
          <a:ext cx="0" cy="0"/>
          <a:chOff x="0" y="0"/>
          <a:chExt cx="0" cy="0"/>
        </a:xfrm>
      </p:grpSpPr>
      <p:sp>
        <p:nvSpPr>
          <p:cNvPr id="1280" name="Google Shape;1280;p114"/>
          <p:cNvSpPr txBox="1"/>
          <p:nvPr>
            <p:ph type="title"/>
          </p:nvPr>
        </p:nvSpPr>
        <p:spPr>
          <a:xfrm>
            <a:off x="501600" y="249233"/>
            <a:ext cx="11188800" cy="972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281" name="Google Shape;1281;p114"/>
          <p:cNvSpPr txBox="1"/>
          <p:nvPr>
            <p:ph idx="1" type="body"/>
          </p:nvPr>
        </p:nvSpPr>
        <p:spPr>
          <a:xfrm>
            <a:off x="436200" y="1092867"/>
            <a:ext cx="11319600" cy="4672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282" name="Google Shape;1282;p114"/>
          <p:cNvGrpSpPr/>
          <p:nvPr/>
        </p:nvGrpSpPr>
        <p:grpSpPr>
          <a:xfrm>
            <a:off x="512064" y="6300216"/>
            <a:ext cx="1669806" cy="356671"/>
            <a:chOff x="237300" y="2120550"/>
            <a:chExt cx="7138975" cy="1527500"/>
          </a:xfrm>
        </p:grpSpPr>
        <p:sp>
          <p:nvSpPr>
            <p:cNvPr id="1283" name="Google Shape;1283;p11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4" name="Google Shape;1284;p11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5" name="Google Shape;1285;p11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1">
  <p:cSld name="Gray Slide Text  Plain_1">
    <p:bg>
      <p:bgPr>
        <a:blipFill>
          <a:blip r:embed="rId2">
            <a:alphaModFix/>
          </a:blip>
          <a:stretch>
            <a:fillRect/>
          </a:stretch>
        </a:blipFill>
      </p:bgPr>
    </p:bg>
    <p:spTree>
      <p:nvGrpSpPr>
        <p:cNvPr id="1286" name="Shape 1286"/>
        <p:cNvGrpSpPr/>
        <p:nvPr/>
      </p:nvGrpSpPr>
      <p:grpSpPr>
        <a:xfrm>
          <a:off x="0" y="0"/>
          <a:ext cx="0" cy="0"/>
          <a:chOff x="0" y="0"/>
          <a:chExt cx="0" cy="0"/>
        </a:xfrm>
      </p:grpSpPr>
      <p:sp>
        <p:nvSpPr>
          <p:cNvPr id="1287" name="Google Shape;1287;p115"/>
          <p:cNvSpPr txBox="1"/>
          <p:nvPr>
            <p:ph type="title"/>
          </p:nvPr>
        </p:nvSpPr>
        <p:spPr>
          <a:xfrm>
            <a:off x="501600" y="249233"/>
            <a:ext cx="11188800" cy="7371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3500"/>
              <a:buFont typeface="Inter Light"/>
              <a:buNone/>
              <a:defRPr b="0" i="0" sz="35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288" name="Google Shape;1288;p115"/>
          <p:cNvSpPr txBox="1"/>
          <p:nvPr>
            <p:ph idx="1" type="body"/>
          </p:nvPr>
        </p:nvSpPr>
        <p:spPr>
          <a:xfrm>
            <a:off x="436200" y="1148967"/>
            <a:ext cx="11319600" cy="46164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289" name="Google Shape;1289;p115"/>
          <p:cNvGrpSpPr/>
          <p:nvPr/>
        </p:nvGrpSpPr>
        <p:grpSpPr>
          <a:xfrm>
            <a:off x="512064" y="6300216"/>
            <a:ext cx="1669806" cy="356671"/>
            <a:chOff x="237300" y="2120550"/>
            <a:chExt cx="7138975" cy="1527500"/>
          </a:xfrm>
        </p:grpSpPr>
        <p:sp>
          <p:nvSpPr>
            <p:cNvPr id="1290" name="Google Shape;1290;p11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1" name="Google Shape;1291;p11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2" name="Google Shape;1292;p11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cxnSp>
        <p:nvCxnSpPr>
          <p:cNvPr id="1293" name="Google Shape;1293;p115"/>
          <p:cNvCxnSpPr/>
          <p:nvPr/>
        </p:nvCxnSpPr>
        <p:spPr>
          <a:xfrm flipH="1" rot="10800000">
            <a:off x="531524" y="807651"/>
            <a:ext cx="11681100" cy="900"/>
          </a:xfrm>
          <a:prstGeom prst="straightConnector1">
            <a:avLst/>
          </a:prstGeom>
          <a:blipFill rotWithShape="1">
            <a:blip r:embed="rId3">
              <a:alphaModFix/>
            </a:blip>
            <a:tile algn="tl" flip="none" tx="0" sx="99997" ty="0" sy="99997"/>
          </a:blipFill>
          <a:ln cap="rnd" cmpd="sng" w="9525">
            <a:solidFill>
              <a:srgbClr val="507EE9"/>
            </a:solidFill>
            <a:prstDash val="solid"/>
            <a:round/>
            <a:headEnd len="sm" w="sm" type="none"/>
            <a:tailEnd len="sm" w="sm" type="none"/>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p:cSld name="Agenda Slide Circle Image_1">
    <p:bg>
      <p:bgPr>
        <a:blipFill>
          <a:blip r:embed="rId2">
            <a:alphaModFix/>
          </a:blip>
          <a:stretch>
            <a:fillRect/>
          </a:stretch>
        </a:blipFill>
      </p:bgPr>
    </p:bg>
    <p:spTree>
      <p:nvGrpSpPr>
        <p:cNvPr id="1294" name="Shape 1294"/>
        <p:cNvGrpSpPr/>
        <p:nvPr/>
      </p:nvGrpSpPr>
      <p:grpSpPr>
        <a:xfrm>
          <a:off x="0" y="0"/>
          <a:ext cx="0" cy="0"/>
          <a:chOff x="0" y="0"/>
          <a:chExt cx="0" cy="0"/>
        </a:xfrm>
      </p:grpSpPr>
      <p:sp>
        <p:nvSpPr>
          <p:cNvPr id="1295" name="Google Shape;1295;p116"/>
          <p:cNvSpPr txBox="1"/>
          <p:nvPr>
            <p:ph type="title"/>
          </p:nvPr>
        </p:nvSpPr>
        <p:spPr>
          <a:xfrm>
            <a:off x="514800" y="544600"/>
            <a:ext cx="6667200" cy="1084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3700"/>
              <a:buNone/>
              <a:defRPr sz="2800">
                <a:solidFill>
                  <a:srgbClr val="455560"/>
                </a:solidFill>
                <a:latin typeface="Inter"/>
                <a:ea typeface="Inter"/>
                <a:cs typeface="Inter"/>
                <a:sym typeface="Inter"/>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1296" name="Google Shape;1296;p116"/>
          <p:cNvSpPr/>
          <p:nvPr>
            <p:ph idx="2" type="pic"/>
          </p:nvPr>
        </p:nvSpPr>
        <p:spPr>
          <a:xfrm>
            <a:off x="8307968" y="992529"/>
            <a:ext cx="4872900" cy="4872900"/>
          </a:xfrm>
          <a:prstGeom prst="ellipse">
            <a:avLst/>
          </a:prstGeom>
          <a:solidFill>
            <a:srgbClr val="D8D8D8"/>
          </a:solidFill>
          <a:ln>
            <a:noFill/>
          </a:ln>
        </p:spPr>
      </p:sp>
      <p:sp>
        <p:nvSpPr>
          <p:cNvPr id="1297" name="Google Shape;1297;p116"/>
          <p:cNvSpPr txBox="1"/>
          <p:nvPr>
            <p:ph idx="1" type="body"/>
          </p:nvPr>
        </p:nvSpPr>
        <p:spPr>
          <a:xfrm>
            <a:off x="286133" y="1878500"/>
            <a:ext cx="6428700" cy="4026300"/>
          </a:xfrm>
          <a:prstGeom prst="rect">
            <a:avLst/>
          </a:prstGeom>
          <a:noFill/>
          <a:ln>
            <a:noFill/>
          </a:ln>
        </p:spPr>
        <p:txBody>
          <a:bodyPr anchorCtr="0" anchor="ctr" bIns="45700" lIns="90000" spcFirstLastPara="1" rIns="90000" wrap="square" tIns="45700">
            <a:noAutofit/>
          </a:bodyPr>
          <a:lstStyle>
            <a:lvl1pPr indent="-330200" lvl="0" marL="457200" marR="0" rtl="0" algn="l">
              <a:lnSpc>
                <a:spcPct val="115000"/>
              </a:lnSpc>
              <a:spcBef>
                <a:spcPts val="0"/>
              </a:spcBef>
              <a:spcAft>
                <a:spcPts val="0"/>
              </a:spcAft>
              <a:buClr>
                <a:schemeClr val="dk2"/>
              </a:buClr>
              <a:buSzPts val="1600"/>
              <a:buFont typeface="Inter"/>
              <a:buAutoNum type="arabicPeriod"/>
              <a:defRPr sz="1600">
                <a:latin typeface="Inter"/>
                <a:ea typeface="Inter"/>
                <a:cs typeface="Inter"/>
                <a:sym typeface="Inter"/>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298" name="Google Shape;1298;p116"/>
          <p:cNvGrpSpPr/>
          <p:nvPr/>
        </p:nvGrpSpPr>
        <p:grpSpPr>
          <a:xfrm>
            <a:off x="512064" y="6300216"/>
            <a:ext cx="1669806" cy="356671"/>
            <a:chOff x="237300" y="2120550"/>
            <a:chExt cx="7138975" cy="1527500"/>
          </a:xfrm>
        </p:grpSpPr>
        <p:sp>
          <p:nvSpPr>
            <p:cNvPr id="1299" name="Google Shape;1299;p11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0" name="Google Shape;1300;p11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1" name="Google Shape;1301;p11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Gray Slide Only">
    <p:bg>
      <p:bgPr>
        <a:solidFill>
          <a:schemeClr val="lt1"/>
        </a:solidFill>
      </p:bgPr>
    </p:bg>
    <p:spTree>
      <p:nvGrpSpPr>
        <p:cNvPr id="1302" name="Shape 1302"/>
        <p:cNvGrpSpPr/>
        <p:nvPr/>
      </p:nvGrpSpPr>
      <p:grpSpPr>
        <a:xfrm>
          <a:off x="0" y="0"/>
          <a:ext cx="0" cy="0"/>
          <a:chOff x="0" y="0"/>
          <a:chExt cx="0" cy="0"/>
        </a:xfrm>
      </p:grpSpPr>
      <p:sp>
        <p:nvSpPr>
          <p:cNvPr id="1303" name="Google Shape;1303;p117"/>
          <p:cNvSpPr/>
          <p:nvPr/>
        </p:nvSpPr>
        <p:spPr>
          <a:xfrm>
            <a:off x="162951" y="262551"/>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04" name="Google Shape;1304;p117"/>
          <p:cNvSpPr/>
          <p:nvPr>
            <p:ph idx="2" type="pic"/>
          </p:nvPr>
        </p:nvSpPr>
        <p:spPr>
          <a:xfrm>
            <a:off x="191600" y="254275"/>
            <a:ext cx="11775900" cy="2740800"/>
          </a:xfrm>
          <a:prstGeom prst="roundRect">
            <a:avLst>
              <a:gd fmla="val 3712" name="adj"/>
            </a:avLst>
          </a:prstGeom>
          <a:noFill/>
          <a:ln>
            <a:noFill/>
          </a:ln>
        </p:spPr>
      </p:sp>
      <p:grpSp>
        <p:nvGrpSpPr>
          <p:cNvPr id="1305" name="Google Shape;1305;p117"/>
          <p:cNvGrpSpPr/>
          <p:nvPr/>
        </p:nvGrpSpPr>
        <p:grpSpPr>
          <a:xfrm>
            <a:off x="512064" y="6300216"/>
            <a:ext cx="1669806" cy="356671"/>
            <a:chOff x="237300" y="2120550"/>
            <a:chExt cx="7138975" cy="1527500"/>
          </a:xfrm>
        </p:grpSpPr>
        <p:sp>
          <p:nvSpPr>
            <p:cNvPr id="1306" name="Google Shape;1306;p11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7" name="Google Shape;1307;p11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8" name="Google Shape;1308;p11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309" name="Google Shape;1309;p117"/>
          <p:cNvSpPr/>
          <p:nvPr>
            <p:ph idx="3" type="pic"/>
          </p:nvPr>
        </p:nvSpPr>
        <p:spPr>
          <a:xfrm>
            <a:off x="201751" y="262551"/>
            <a:ext cx="11775900" cy="2576400"/>
          </a:xfrm>
          <a:prstGeom prst="roundRect">
            <a:avLst>
              <a:gd fmla="val 1254" name="adj"/>
            </a:avLst>
          </a:prstGeom>
          <a:noFill/>
          <a:ln>
            <a:noFill/>
          </a:ln>
        </p:spPr>
      </p:sp>
      <p:pic>
        <p:nvPicPr>
          <p:cNvPr id="1310" name="Google Shape;1310;p117"/>
          <p:cNvPicPr preferRelativeResize="0"/>
          <p:nvPr/>
        </p:nvPicPr>
        <p:blipFill rotWithShape="1">
          <a:blip r:embed="rId2">
            <a:alphaModFix/>
          </a:blip>
          <a:srcRect b="0" l="0" r="0" t="0"/>
          <a:stretch/>
        </p:blipFill>
        <p:spPr>
          <a:xfrm>
            <a:off x="162951" y="257207"/>
            <a:ext cx="11814907" cy="2740849"/>
          </a:xfrm>
          <a:prstGeom prst="rect">
            <a:avLst/>
          </a:prstGeom>
          <a:noFill/>
          <a:ln>
            <a:noFill/>
          </a:ln>
        </p:spPr>
      </p:pic>
      <p:sp>
        <p:nvSpPr>
          <p:cNvPr id="1311" name="Google Shape;1311;p117"/>
          <p:cNvSpPr/>
          <p:nvPr/>
        </p:nvSpPr>
        <p:spPr>
          <a:xfrm rot="5400000">
            <a:off x="8782725" y="2881675"/>
            <a:ext cx="58107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1312" name="Google Shape;1312;p117"/>
          <p:cNvPicPr preferRelativeResize="0"/>
          <p:nvPr/>
        </p:nvPicPr>
        <p:blipFill rotWithShape="1">
          <a:blip r:embed="rId3">
            <a:alphaModFix/>
          </a:blip>
          <a:srcRect b="0" l="0" r="0" t="0"/>
          <a:stretch/>
        </p:blipFill>
        <p:spPr>
          <a:xfrm>
            <a:off x="11561128" y="5560221"/>
            <a:ext cx="253887" cy="269755"/>
          </a:xfrm>
          <a:prstGeom prst="rect">
            <a:avLst/>
          </a:prstGeom>
          <a:noFill/>
          <a:ln>
            <a:noFill/>
          </a:ln>
        </p:spPr>
      </p:pic>
      <p:sp>
        <p:nvSpPr>
          <p:cNvPr id="1313" name="Google Shape;1313;p117"/>
          <p:cNvSpPr txBox="1"/>
          <p:nvPr/>
        </p:nvSpPr>
        <p:spPr>
          <a:xfrm rot="5400000">
            <a:off x="10853025" y="1287751"/>
            <a:ext cx="167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Inter Light"/>
                <a:ea typeface="Inter Light"/>
                <a:cs typeface="Inter Light"/>
                <a:sym typeface="Inter Light"/>
              </a:rPr>
              <a:t>Case Study</a:t>
            </a:r>
            <a:endParaRPr b="0" i="0" sz="1200" u="none" cap="none" strike="noStrike">
              <a:solidFill>
                <a:schemeClr val="lt1"/>
              </a:solidFill>
              <a:latin typeface="Inter Light"/>
              <a:ea typeface="Inter Light"/>
              <a:cs typeface="Inter Light"/>
              <a:sym typeface="Inter Light"/>
            </a:endParaRPr>
          </a:p>
        </p:txBody>
      </p:sp>
      <p:sp>
        <p:nvSpPr>
          <p:cNvPr id="1314" name="Google Shape;1314;p117"/>
          <p:cNvSpPr/>
          <p:nvPr/>
        </p:nvSpPr>
        <p:spPr>
          <a:xfrm>
            <a:off x="7124075" y="711300"/>
            <a:ext cx="2301300" cy="23883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5" name="Google Shape;1315;p117"/>
          <p:cNvSpPr/>
          <p:nvPr/>
        </p:nvSpPr>
        <p:spPr>
          <a:xfrm>
            <a:off x="9425425" y="1750432"/>
            <a:ext cx="1670100" cy="1428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1316" name="Google Shape;1316;p117"/>
          <p:cNvSpPr/>
          <p:nvPr>
            <p:ph idx="4" type="pic"/>
          </p:nvPr>
        </p:nvSpPr>
        <p:spPr>
          <a:xfrm>
            <a:off x="9502075" y="2134275"/>
            <a:ext cx="1516500" cy="6612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lient Testimonial Stats">
    <p:spTree>
      <p:nvGrpSpPr>
        <p:cNvPr id="1317" name="Shape 1317"/>
        <p:cNvGrpSpPr/>
        <p:nvPr/>
      </p:nvGrpSpPr>
      <p:grpSpPr>
        <a:xfrm>
          <a:off x="0" y="0"/>
          <a:ext cx="0" cy="0"/>
          <a:chOff x="0" y="0"/>
          <a:chExt cx="0" cy="0"/>
        </a:xfrm>
      </p:grpSpPr>
      <p:sp>
        <p:nvSpPr>
          <p:cNvPr id="1318" name="Google Shape;1318;p118"/>
          <p:cNvSpPr/>
          <p:nvPr/>
        </p:nvSpPr>
        <p:spPr>
          <a:xfrm>
            <a:off x="162951" y="262551"/>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19" name="Google Shape;1319;p118"/>
          <p:cNvSpPr/>
          <p:nvPr/>
        </p:nvSpPr>
        <p:spPr>
          <a:xfrm>
            <a:off x="162975" y="265975"/>
            <a:ext cx="11814900" cy="28779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grpSp>
        <p:nvGrpSpPr>
          <p:cNvPr id="1320" name="Google Shape;1320;p118"/>
          <p:cNvGrpSpPr/>
          <p:nvPr/>
        </p:nvGrpSpPr>
        <p:grpSpPr>
          <a:xfrm>
            <a:off x="512064" y="6300216"/>
            <a:ext cx="1669806" cy="356671"/>
            <a:chOff x="237300" y="2120550"/>
            <a:chExt cx="7138975" cy="1527500"/>
          </a:xfrm>
        </p:grpSpPr>
        <p:sp>
          <p:nvSpPr>
            <p:cNvPr id="1321" name="Google Shape;1321;p11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2" name="Google Shape;1322;p11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3" name="Google Shape;1323;p11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324" name="Google Shape;1324;p118"/>
          <p:cNvSpPr/>
          <p:nvPr/>
        </p:nvSpPr>
        <p:spPr>
          <a:xfrm rot="5400000">
            <a:off x="8782725" y="2881675"/>
            <a:ext cx="58107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1325" name="Google Shape;1325;p118"/>
          <p:cNvPicPr preferRelativeResize="0"/>
          <p:nvPr/>
        </p:nvPicPr>
        <p:blipFill rotWithShape="1">
          <a:blip r:embed="rId2">
            <a:alphaModFix/>
          </a:blip>
          <a:srcRect b="0" l="0" r="0" t="0"/>
          <a:stretch/>
        </p:blipFill>
        <p:spPr>
          <a:xfrm>
            <a:off x="11561128" y="5560221"/>
            <a:ext cx="253887" cy="269755"/>
          </a:xfrm>
          <a:prstGeom prst="rect">
            <a:avLst/>
          </a:prstGeom>
          <a:noFill/>
          <a:ln>
            <a:noFill/>
          </a:ln>
        </p:spPr>
      </p:pic>
      <p:sp>
        <p:nvSpPr>
          <p:cNvPr id="1326" name="Google Shape;1326;p118"/>
          <p:cNvSpPr txBox="1"/>
          <p:nvPr/>
        </p:nvSpPr>
        <p:spPr>
          <a:xfrm rot="5400000">
            <a:off x="10853025" y="1287751"/>
            <a:ext cx="167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Inter Light"/>
                <a:ea typeface="Inter Light"/>
                <a:cs typeface="Inter Light"/>
                <a:sym typeface="Inter Light"/>
              </a:rPr>
              <a:t>Case Study</a:t>
            </a:r>
            <a:endParaRPr b="0" i="0" sz="12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1">
  <p:cSld name="Client Testimonial Stats_1">
    <p:spTree>
      <p:nvGrpSpPr>
        <p:cNvPr id="1327" name="Shape 1327"/>
        <p:cNvGrpSpPr/>
        <p:nvPr/>
      </p:nvGrpSpPr>
      <p:grpSpPr>
        <a:xfrm>
          <a:off x="0" y="0"/>
          <a:ext cx="0" cy="0"/>
          <a:chOff x="0" y="0"/>
          <a:chExt cx="0" cy="0"/>
        </a:xfrm>
      </p:grpSpPr>
      <p:sp>
        <p:nvSpPr>
          <p:cNvPr id="1328" name="Google Shape;1328;p119"/>
          <p:cNvSpPr/>
          <p:nvPr/>
        </p:nvSpPr>
        <p:spPr>
          <a:xfrm>
            <a:off x="162951" y="262551"/>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329" name="Google Shape;1329;p119"/>
          <p:cNvSpPr/>
          <p:nvPr/>
        </p:nvSpPr>
        <p:spPr>
          <a:xfrm>
            <a:off x="162975" y="3335951"/>
            <a:ext cx="11814900" cy="27408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grpSp>
        <p:nvGrpSpPr>
          <p:cNvPr id="1330" name="Google Shape;1330;p119"/>
          <p:cNvGrpSpPr/>
          <p:nvPr/>
        </p:nvGrpSpPr>
        <p:grpSpPr>
          <a:xfrm>
            <a:off x="512064" y="6300216"/>
            <a:ext cx="1669806" cy="356671"/>
            <a:chOff x="237300" y="2120550"/>
            <a:chExt cx="7138975" cy="1527500"/>
          </a:xfrm>
        </p:grpSpPr>
        <p:sp>
          <p:nvSpPr>
            <p:cNvPr id="1331" name="Google Shape;1331;p11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2" name="Google Shape;1332;p11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3" name="Google Shape;1333;p11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334" name="Google Shape;1334;p119"/>
          <p:cNvSpPr/>
          <p:nvPr/>
        </p:nvSpPr>
        <p:spPr>
          <a:xfrm rot="5400000">
            <a:off x="8776425" y="2875500"/>
            <a:ext cx="5823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1335" name="Google Shape;1335;p119"/>
          <p:cNvPicPr preferRelativeResize="0"/>
          <p:nvPr/>
        </p:nvPicPr>
        <p:blipFill rotWithShape="1">
          <a:blip r:embed="rId2">
            <a:alphaModFix/>
          </a:blip>
          <a:srcRect b="0" l="0" r="0" t="0"/>
          <a:stretch/>
        </p:blipFill>
        <p:spPr>
          <a:xfrm>
            <a:off x="11561128" y="5560221"/>
            <a:ext cx="253887" cy="269755"/>
          </a:xfrm>
          <a:prstGeom prst="rect">
            <a:avLst/>
          </a:prstGeom>
          <a:noFill/>
          <a:ln>
            <a:noFill/>
          </a:ln>
        </p:spPr>
      </p:pic>
      <p:sp>
        <p:nvSpPr>
          <p:cNvPr id="1336" name="Google Shape;1336;p119"/>
          <p:cNvSpPr txBox="1"/>
          <p:nvPr/>
        </p:nvSpPr>
        <p:spPr>
          <a:xfrm rot="5400000">
            <a:off x="10868475" y="1287751"/>
            <a:ext cx="167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Inter Light"/>
                <a:ea typeface="Inter Light"/>
                <a:cs typeface="Inter Light"/>
                <a:sym typeface="Inter Light"/>
              </a:rPr>
              <a:t>Case Study</a:t>
            </a:r>
            <a:endParaRPr b="0" i="0" sz="12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337" name="Shape 1337"/>
        <p:cNvGrpSpPr/>
        <p:nvPr/>
      </p:nvGrpSpPr>
      <p:grpSpPr>
        <a:xfrm>
          <a:off x="0" y="0"/>
          <a:ext cx="0" cy="0"/>
          <a:chOff x="0" y="0"/>
          <a:chExt cx="0" cy="0"/>
        </a:xfrm>
      </p:grpSpPr>
      <p:pic>
        <p:nvPicPr>
          <p:cNvPr id="1338" name="Google Shape;1338;p120"/>
          <p:cNvPicPr preferRelativeResize="0"/>
          <p:nvPr/>
        </p:nvPicPr>
        <p:blipFill rotWithShape="1">
          <a:blip r:embed="rId2">
            <a:alphaModFix/>
          </a:blip>
          <a:srcRect b="0" l="13316" r="13316" t="0"/>
          <a:stretch/>
        </p:blipFill>
        <p:spPr>
          <a:xfrm>
            <a:off x="279936" y="278551"/>
            <a:ext cx="11631600" cy="5419200"/>
          </a:xfrm>
          <a:prstGeom prst="roundRect">
            <a:avLst>
              <a:gd fmla="val 1091" name="adj"/>
            </a:avLst>
          </a:prstGeom>
          <a:solidFill>
            <a:srgbClr val="D8D8D8">
              <a:alpha val="41180"/>
            </a:srgbClr>
          </a:solidFill>
          <a:ln>
            <a:noFill/>
          </a:ln>
        </p:spPr>
      </p:pic>
      <p:sp>
        <p:nvSpPr>
          <p:cNvPr id="1339" name="Google Shape;1339;p120"/>
          <p:cNvSpPr/>
          <p:nvPr/>
        </p:nvSpPr>
        <p:spPr>
          <a:xfrm>
            <a:off x="279925" y="272000"/>
            <a:ext cx="11631600" cy="5426100"/>
          </a:xfrm>
          <a:prstGeom prst="roundRect">
            <a:avLst>
              <a:gd fmla="val 1610" name="adj"/>
            </a:avLst>
          </a:prstGeom>
          <a:solidFill>
            <a:srgbClr val="212121">
              <a:alpha val="603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nvGrpSpPr>
          <p:cNvPr id="1340" name="Google Shape;1340;p120"/>
          <p:cNvGrpSpPr/>
          <p:nvPr/>
        </p:nvGrpSpPr>
        <p:grpSpPr>
          <a:xfrm>
            <a:off x="512064" y="6300216"/>
            <a:ext cx="1669806" cy="356671"/>
            <a:chOff x="237300" y="2120550"/>
            <a:chExt cx="7138975" cy="1527500"/>
          </a:xfrm>
        </p:grpSpPr>
        <p:sp>
          <p:nvSpPr>
            <p:cNvPr id="1341" name="Google Shape;1341;p12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2" name="Google Shape;1342;p12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3" name="Google Shape;1343;p12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344" name="Google Shape;1344;p120"/>
          <p:cNvSpPr/>
          <p:nvPr/>
        </p:nvSpPr>
        <p:spPr>
          <a:xfrm>
            <a:off x="9425425" y="4947532"/>
            <a:ext cx="1670100" cy="1428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pic>
        <p:nvPicPr>
          <p:cNvPr id="1345" name="Google Shape;1345;p120"/>
          <p:cNvPicPr preferRelativeResize="0"/>
          <p:nvPr/>
        </p:nvPicPr>
        <p:blipFill rotWithShape="1">
          <a:blip r:embed="rId3">
            <a:alphaModFix/>
          </a:blip>
          <a:srcRect b="0" l="0" r="0" t="0"/>
          <a:stretch/>
        </p:blipFill>
        <p:spPr>
          <a:xfrm>
            <a:off x="9502120" y="5375000"/>
            <a:ext cx="1516415" cy="574009"/>
          </a:xfrm>
          <a:prstGeom prst="rect">
            <a:avLst/>
          </a:prstGeom>
          <a:noFill/>
          <a:ln>
            <a:noFill/>
          </a:ln>
        </p:spPr>
      </p:pic>
      <p:sp>
        <p:nvSpPr>
          <p:cNvPr id="1346" name="Google Shape;1346;p120"/>
          <p:cNvSpPr/>
          <p:nvPr/>
        </p:nvSpPr>
        <p:spPr>
          <a:xfrm>
            <a:off x="6757375" y="510300"/>
            <a:ext cx="4060500" cy="42141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7" name="Google Shape;1347;p120"/>
          <p:cNvSpPr/>
          <p:nvPr/>
        </p:nvSpPr>
        <p:spPr>
          <a:xfrm rot="5400000">
            <a:off x="8975025" y="2689375"/>
            <a:ext cx="5426100" cy="579300"/>
          </a:xfrm>
          <a:prstGeom prst="round2SameRect">
            <a:avLst>
              <a:gd fmla="val 10800" name="adj1"/>
              <a:gd fmla="val 0" name="adj2"/>
            </a:avLst>
          </a:prstGeom>
          <a:gradFill>
            <a:gsLst>
              <a:gs pos="0">
                <a:srgbClr val="385BFF"/>
              </a:gs>
              <a:gs pos="30000">
                <a:srgbClr val="385BFF"/>
              </a:gs>
              <a:gs pos="99000">
                <a:srgbClr val="0031A3"/>
              </a:gs>
              <a:gs pos="100000">
                <a:srgbClr val="0031A3"/>
              </a:gs>
            </a:gsLst>
            <a:lin ang="269863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1348" name="Google Shape;1348;p120"/>
          <p:cNvPicPr preferRelativeResize="0"/>
          <p:nvPr/>
        </p:nvPicPr>
        <p:blipFill rotWithShape="1">
          <a:blip r:embed="rId4">
            <a:alphaModFix/>
          </a:blip>
          <a:srcRect b="0" l="0" r="0" t="0"/>
          <a:stretch/>
        </p:blipFill>
        <p:spPr>
          <a:xfrm>
            <a:off x="11561128" y="4947521"/>
            <a:ext cx="253887" cy="269755"/>
          </a:xfrm>
          <a:prstGeom prst="rect">
            <a:avLst/>
          </a:prstGeom>
          <a:noFill/>
          <a:ln>
            <a:noFill/>
          </a:ln>
        </p:spPr>
      </p:pic>
      <p:sp>
        <p:nvSpPr>
          <p:cNvPr id="1349" name="Google Shape;1349;p120"/>
          <p:cNvSpPr txBox="1"/>
          <p:nvPr/>
        </p:nvSpPr>
        <p:spPr>
          <a:xfrm rot="5400000">
            <a:off x="10853025" y="1287751"/>
            <a:ext cx="167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Inter Light"/>
                <a:ea typeface="Inter Light"/>
                <a:cs typeface="Inter Light"/>
                <a:sym typeface="Inter Light"/>
              </a:rPr>
              <a:t>Case Study</a:t>
            </a:r>
            <a:endParaRPr b="0" i="0" sz="12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350" name="Shape 1350"/>
        <p:cNvGrpSpPr/>
        <p:nvPr/>
      </p:nvGrpSpPr>
      <p:grpSpPr>
        <a:xfrm>
          <a:off x="0" y="0"/>
          <a:ext cx="0" cy="0"/>
          <a:chOff x="0" y="0"/>
          <a:chExt cx="0" cy="0"/>
        </a:xfrm>
      </p:grpSpPr>
      <p:grpSp>
        <p:nvGrpSpPr>
          <p:cNvPr id="1351" name="Google Shape;1351;p121"/>
          <p:cNvGrpSpPr/>
          <p:nvPr/>
        </p:nvGrpSpPr>
        <p:grpSpPr>
          <a:xfrm>
            <a:off x="512064" y="6300216"/>
            <a:ext cx="1669806" cy="356671"/>
            <a:chOff x="237300" y="2120550"/>
            <a:chExt cx="7138975" cy="1527500"/>
          </a:xfrm>
        </p:grpSpPr>
        <p:sp>
          <p:nvSpPr>
            <p:cNvPr id="1352" name="Google Shape;1352;p12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3" name="Google Shape;1353;p12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4" name="Google Shape;1354;p12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ckground">
  <p:cSld name="CUSTOM_2">
    <p:spTree>
      <p:nvGrpSpPr>
        <p:cNvPr id="1355" name="Shape 1355"/>
        <p:cNvGrpSpPr/>
        <p:nvPr/>
      </p:nvGrpSpPr>
      <p:grpSpPr>
        <a:xfrm>
          <a:off x="0" y="0"/>
          <a:ext cx="0" cy="0"/>
          <a:chOff x="0" y="0"/>
          <a:chExt cx="0" cy="0"/>
        </a:xfrm>
      </p:grpSpPr>
      <p:sp>
        <p:nvSpPr>
          <p:cNvPr id="1356" name="Google Shape;1356;p122"/>
          <p:cNvSpPr/>
          <p:nvPr/>
        </p:nvSpPr>
        <p:spPr>
          <a:xfrm>
            <a:off x="162951" y="266551"/>
            <a:ext cx="11814900" cy="5823300"/>
          </a:xfrm>
          <a:prstGeom prst="roundRect">
            <a:avLst>
              <a:gd fmla="val 3296" name="adj"/>
            </a:avLst>
          </a:prstGeom>
          <a:gradFill>
            <a:gsLst>
              <a:gs pos="0">
                <a:srgbClr val="385BFF"/>
              </a:gs>
              <a:gs pos="30000">
                <a:srgbClr val="385BFF"/>
              </a:gs>
              <a:gs pos="99000">
                <a:srgbClr val="0031A3"/>
              </a:gs>
              <a:gs pos="100000">
                <a:srgbClr val="0031A3"/>
              </a:gs>
            </a:gsLst>
            <a:lin ang="269863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nvGrpSpPr>
          <p:cNvPr id="1357" name="Google Shape;1357;p122"/>
          <p:cNvGrpSpPr/>
          <p:nvPr/>
        </p:nvGrpSpPr>
        <p:grpSpPr>
          <a:xfrm>
            <a:off x="512064" y="6300216"/>
            <a:ext cx="1669806" cy="356671"/>
            <a:chOff x="237300" y="2120550"/>
            <a:chExt cx="7138975" cy="1527500"/>
          </a:xfrm>
        </p:grpSpPr>
        <p:sp>
          <p:nvSpPr>
            <p:cNvPr id="1358" name="Google Shape;1358;p12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9" name="Google Shape;1359;p12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0" name="Google Shape;1360;p12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361" name="Google Shape;1361;p122"/>
          <p:cNvSpPr/>
          <p:nvPr>
            <p:ph idx="2" type="pic"/>
          </p:nvPr>
        </p:nvSpPr>
        <p:spPr>
          <a:xfrm>
            <a:off x="6280351" y="489451"/>
            <a:ext cx="4805700" cy="4805700"/>
          </a:xfrm>
          <a:prstGeom prst="ellipse">
            <a:avLst/>
          </a:prstGeom>
          <a:noFill/>
          <a:ln>
            <a:noFill/>
          </a:ln>
        </p:spPr>
      </p:sp>
      <p:sp>
        <p:nvSpPr>
          <p:cNvPr id="1362" name="Google Shape;1362;p122"/>
          <p:cNvSpPr/>
          <p:nvPr/>
        </p:nvSpPr>
        <p:spPr>
          <a:xfrm rot="5400000">
            <a:off x="8776425" y="2875500"/>
            <a:ext cx="5823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1363" name="Google Shape;1363;p122"/>
          <p:cNvPicPr preferRelativeResize="0"/>
          <p:nvPr/>
        </p:nvPicPr>
        <p:blipFill rotWithShape="1">
          <a:blip r:embed="rId2">
            <a:alphaModFix/>
          </a:blip>
          <a:srcRect b="0" l="0" r="0" t="0"/>
          <a:stretch/>
        </p:blipFill>
        <p:spPr>
          <a:xfrm>
            <a:off x="11561128" y="5560221"/>
            <a:ext cx="253887" cy="269755"/>
          </a:xfrm>
          <a:prstGeom prst="rect">
            <a:avLst/>
          </a:prstGeom>
          <a:noFill/>
          <a:ln>
            <a:noFill/>
          </a:ln>
        </p:spPr>
      </p:pic>
      <p:sp>
        <p:nvSpPr>
          <p:cNvPr id="1364" name="Google Shape;1364;p122"/>
          <p:cNvSpPr txBox="1"/>
          <p:nvPr/>
        </p:nvSpPr>
        <p:spPr>
          <a:xfrm rot="5400000">
            <a:off x="10868475" y="1287751"/>
            <a:ext cx="167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Inter Light"/>
                <a:ea typeface="Inter Light"/>
                <a:cs typeface="Inter Light"/>
                <a:sym typeface="Inter Light"/>
              </a:rPr>
              <a:t>Case Study</a:t>
            </a:r>
            <a:endParaRPr b="0" i="0" sz="12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365" name="Shape 1365"/>
        <p:cNvGrpSpPr/>
        <p:nvPr/>
      </p:nvGrpSpPr>
      <p:grpSpPr>
        <a:xfrm>
          <a:off x="0" y="0"/>
          <a:ext cx="0" cy="0"/>
          <a:chOff x="0" y="0"/>
          <a:chExt cx="0" cy="0"/>
        </a:xfrm>
      </p:grpSpPr>
      <p:sp>
        <p:nvSpPr>
          <p:cNvPr id="1366" name="Google Shape;1366;p123"/>
          <p:cNvSpPr/>
          <p:nvPr/>
        </p:nvSpPr>
        <p:spPr>
          <a:xfrm>
            <a:off x="162951" y="262551"/>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nvGrpSpPr>
          <p:cNvPr id="1367" name="Google Shape;1367;p123"/>
          <p:cNvGrpSpPr/>
          <p:nvPr/>
        </p:nvGrpSpPr>
        <p:grpSpPr>
          <a:xfrm>
            <a:off x="512064" y="6300216"/>
            <a:ext cx="1669806" cy="356671"/>
            <a:chOff x="237300" y="2120550"/>
            <a:chExt cx="7138975" cy="1527500"/>
          </a:xfrm>
        </p:grpSpPr>
        <p:sp>
          <p:nvSpPr>
            <p:cNvPr id="1368" name="Google Shape;1368;p12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9" name="Google Shape;1369;p12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0" name="Google Shape;1370;p12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371" name="Google Shape;1371;p123"/>
          <p:cNvSpPr/>
          <p:nvPr/>
        </p:nvSpPr>
        <p:spPr>
          <a:xfrm>
            <a:off x="7697575" y="555125"/>
            <a:ext cx="3980100" cy="3988500"/>
          </a:xfrm>
          <a:prstGeom prst="roundRect">
            <a:avLst>
              <a:gd fmla="val 2099" name="adj"/>
            </a:avLst>
          </a:prstGeom>
          <a:solidFill>
            <a:srgbClr val="FFFFFF"/>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2" name="Google Shape;1372;p123"/>
          <p:cNvSpPr/>
          <p:nvPr>
            <p:ph idx="2" type="pic"/>
          </p:nvPr>
        </p:nvSpPr>
        <p:spPr>
          <a:xfrm>
            <a:off x="7373700" y="3203725"/>
            <a:ext cx="2935200" cy="2368800"/>
          </a:xfrm>
          <a:prstGeom prst="roundRect">
            <a:avLst>
              <a:gd fmla="val 3757" name="adj"/>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lient Testimonial Stats">
  <p:cSld name="Client Testimonial Stats">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13"/>
          <p:cNvSpPr txBox="1"/>
          <p:nvPr>
            <p:ph type="title"/>
          </p:nvPr>
        </p:nvSpPr>
        <p:spPr>
          <a:xfrm>
            <a:off x="514800" y="788400"/>
            <a:ext cx="4797429"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394756"/>
              </a:buClr>
              <a:buSzPts val="4200"/>
              <a:buFont typeface="Inter Light"/>
              <a:buNone/>
              <a:defRPr b="0" i="0" sz="4200">
                <a:solidFill>
                  <a:srgbClr val="394756"/>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3"/>
          <p:cNvSpPr txBox="1"/>
          <p:nvPr>
            <p:ph idx="1" type="body"/>
          </p:nvPr>
        </p:nvSpPr>
        <p:spPr>
          <a:xfrm>
            <a:off x="514800" y="3249335"/>
            <a:ext cx="4797429" cy="359330"/>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05C5AE"/>
              </a:buClr>
              <a:buSzPts val="1800"/>
              <a:buNone/>
              <a:defRPr b="0" i="0" sz="1800">
                <a:solidFill>
                  <a:srgbClr val="05C5AE"/>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7" name="Google Shape;137;p13"/>
          <p:cNvSpPr/>
          <p:nvPr>
            <p:ph idx="2" type="pic"/>
          </p:nvPr>
        </p:nvSpPr>
        <p:spPr>
          <a:xfrm>
            <a:off x="5702168" y="693933"/>
            <a:ext cx="6195600" cy="4025010"/>
          </a:xfrm>
          <a:prstGeom prst="roundRect">
            <a:avLst>
              <a:gd fmla="val 1784" name="adj"/>
            </a:avLst>
          </a:prstGeom>
          <a:solidFill>
            <a:srgbClr val="D8D8D8"/>
          </a:solidFill>
          <a:ln>
            <a:noFill/>
          </a:ln>
        </p:spPr>
      </p:sp>
      <p:sp>
        <p:nvSpPr>
          <p:cNvPr id="138" name="Google Shape;138;p13"/>
          <p:cNvSpPr txBox="1"/>
          <p:nvPr>
            <p:ph idx="3" type="body"/>
          </p:nvPr>
        </p:nvSpPr>
        <p:spPr>
          <a:xfrm>
            <a:off x="514799" y="3846199"/>
            <a:ext cx="4797429" cy="359330"/>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9" name="Google Shape;139;p13"/>
          <p:cNvSpPr/>
          <p:nvPr/>
        </p:nvSpPr>
        <p:spPr>
          <a:xfrm>
            <a:off x="4471215" y="4839661"/>
            <a:ext cx="3714003" cy="1726210"/>
          </a:xfrm>
          <a:prstGeom prst="roundRect">
            <a:avLst>
              <a:gd fmla="val 6563"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ph idx="4" type="pic"/>
          </p:nvPr>
        </p:nvSpPr>
        <p:spPr>
          <a:xfrm>
            <a:off x="4667189" y="5010702"/>
            <a:ext cx="1687311" cy="590400"/>
          </a:xfrm>
          <a:prstGeom prst="rect">
            <a:avLst/>
          </a:prstGeom>
          <a:noFill/>
          <a:ln>
            <a:noFill/>
          </a:ln>
        </p:spPr>
      </p:sp>
      <p:sp>
        <p:nvSpPr>
          <p:cNvPr id="141" name="Google Shape;141;p13"/>
          <p:cNvSpPr txBox="1"/>
          <p:nvPr>
            <p:ph idx="5" type="body"/>
          </p:nvPr>
        </p:nvSpPr>
        <p:spPr>
          <a:xfrm>
            <a:off x="4647820" y="5748595"/>
            <a:ext cx="3360791" cy="359330"/>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2" name="Google Shape;142;p13"/>
          <p:cNvSpPr txBox="1"/>
          <p:nvPr>
            <p:ph idx="6" type="body"/>
          </p:nvPr>
        </p:nvSpPr>
        <p:spPr>
          <a:xfrm>
            <a:off x="514350" y="2133090"/>
            <a:ext cx="4381500" cy="1019175"/>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05C5AE"/>
              </a:buClr>
              <a:buSzPts val="7000"/>
              <a:buNone/>
              <a:defRPr sz="7000">
                <a:solidFill>
                  <a:srgbClr val="05C5AE"/>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3"/>
          <p:cNvSpPr/>
          <p:nvPr/>
        </p:nvSpPr>
        <p:spPr>
          <a:xfrm>
            <a:off x="7542293" y="5009213"/>
            <a:ext cx="420875" cy="44911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 name="Google Shape;144;p13"/>
          <p:cNvGrpSpPr/>
          <p:nvPr/>
        </p:nvGrpSpPr>
        <p:grpSpPr>
          <a:xfrm>
            <a:off x="512064" y="6300216"/>
            <a:ext cx="1669806" cy="356671"/>
            <a:chOff x="237300" y="2120550"/>
            <a:chExt cx="7138975" cy="1527500"/>
          </a:xfrm>
        </p:grpSpPr>
        <p:sp>
          <p:nvSpPr>
            <p:cNvPr id="145" name="Google Shape;145;p1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x 3 Images">
  <p:cSld name="Cover Slide x 3 Images">
    <p:spTree>
      <p:nvGrpSpPr>
        <p:cNvPr id="1373" name="Shape 1373"/>
        <p:cNvGrpSpPr/>
        <p:nvPr/>
      </p:nvGrpSpPr>
      <p:grpSpPr>
        <a:xfrm>
          <a:off x="0" y="0"/>
          <a:ext cx="0" cy="0"/>
          <a:chOff x="0" y="0"/>
          <a:chExt cx="0" cy="0"/>
        </a:xfrm>
      </p:grpSpPr>
      <p:sp>
        <p:nvSpPr>
          <p:cNvPr id="1374" name="Google Shape;1374;p124"/>
          <p:cNvSpPr/>
          <p:nvPr>
            <p:ph idx="2" type="pic"/>
          </p:nvPr>
        </p:nvSpPr>
        <p:spPr>
          <a:xfrm>
            <a:off x="292607" y="291292"/>
            <a:ext cx="7236000" cy="5919300"/>
          </a:xfrm>
          <a:prstGeom prst="roundRect">
            <a:avLst>
              <a:gd fmla="val 1077" name="adj"/>
            </a:avLst>
          </a:prstGeom>
          <a:solidFill>
            <a:srgbClr val="D8D8D8">
              <a:alpha val="41180"/>
            </a:srgbClr>
          </a:solidFill>
          <a:ln>
            <a:noFill/>
          </a:ln>
        </p:spPr>
      </p:sp>
      <p:sp>
        <p:nvSpPr>
          <p:cNvPr id="1375" name="Google Shape;1375;p124"/>
          <p:cNvSpPr txBox="1"/>
          <p:nvPr>
            <p:ph idx="1" type="body"/>
          </p:nvPr>
        </p:nvSpPr>
        <p:spPr>
          <a:xfrm>
            <a:off x="516303" y="2051537"/>
            <a:ext cx="2994900" cy="23739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376" name="Google Shape;1376;p124"/>
          <p:cNvSpPr txBox="1"/>
          <p:nvPr>
            <p:ph idx="3" type="body"/>
          </p:nvPr>
        </p:nvSpPr>
        <p:spPr>
          <a:xfrm>
            <a:off x="516303" y="1688001"/>
            <a:ext cx="29949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377" name="Google Shape;1377;p124"/>
          <p:cNvSpPr/>
          <p:nvPr>
            <p:ph idx="4" type="pic"/>
          </p:nvPr>
        </p:nvSpPr>
        <p:spPr>
          <a:xfrm>
            <a:off x="7764905" y="899411"/>
            <a:ext cx="4204800" cy="3628500"/>
          </a:xfrm>
          <a:prstGeom prst="roundRect">
            <a:avLst>
              <a:gd fmla="val 1849" name="adj"/>
            </a:avLst>
          </a:prstGeom>
          <a:solidFill>
            <a:srgbClr val="D8D8D8">
              <a:alpha val="41180"/>
            </a:srgbClr>
          </a:solidFill>
          <a:ln>
            <a:noFill/>
          </a:ln>
        </p:spPr>
      </p:sp>
      <p:sp>
        <p:nvSpPr>
          <p:cNvPr id="1378" name="Google Shape;1378;p124"/>
          <p:cNvSpPr/>
          <p:nvPr>
            <p:ph idx="5" type="pic"/>
          </p:nvPr>
        </p:nvSpPr>
        <p:spPr>
          <a:xfrm>
            <a:off x="7772065" y="4699416"/>
            <a:ext cx="4204800" cy="1877700"/>
          </a:xfrm>
          <a:prstGeom prst="roundRect">
            <a:avLst>
              <a:gd fmla="val 3035" name="adj"/>
            </a:avLst>
          </a:prstGeom>
          <a:solidFill>
            <a:srgbClr val="D8D8D8">
              <a:alpha val="41180"/>
            </a:srgbClr>
          </a:solidFill>
          <a:ln>
            <a:noFill/>
          </a:ln>
        </p:spPr>
      </p:sp>
      <p:sp>
        <p:nvSpPr>
          <p:cNvPr id="1379" name="Google Shape;1379;p124"/>
          <p:cNvSpPr txBox="1"/>
          <p:nvPr>
            <p:ph idx="6" type="body"/>
          </p:nvPr>
        </p:nvSpPr>
        <p:spPr>
          <a:xfrm>
            <a:off x="516303" y="4513445"/>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380" name="Google Shape;1380;p124"/>
          <p:cNvGrpSpPr/>
          <p:nvPr/>
        </p:nvGrpSpPr>
        <p:grpSpPr>
          <a:xfrm>
            <a:off x="512064" y="6300216"/>
            <a:ext cx="1669806" cy="356671"/>
            <a:chOff x="237300" y="2120550"/>
            <a:chExt cx="7138975" cy="1527500"/>
          </a:xfrm>
        </p:grpSpPr>
        <p:sp>
          <p:nvSpPr>
            <p:cNvPr id="1381" name="Google Shape;1381;p12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2" name="Google Shape;1382;p12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3" name="Google Shape;1383;p12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p:cSld name="Gray Slide Only_1">
    <p:bg>
      <p:bgPr>
        <a:solidFill>
          <a:schemeClr val="lt1"/>
        </a:solidFill>
      </p:bgPr>
    </p:bg>
    <p:spTree>
      <p:nvGrpSpPr>
        <p:cNvPr id="1384" name="Shape 1384"/>
        <p:cNvGrpSpPr/>
        <p:nvPr/>
      </p:nvGrpSpPr>
      <p:grpSpPr>
        <a:xfrm>
          <a:off x="0" y="0"/>
          <a:ext cx="0" cy="0"/>
          <a:chOff x="0" y="0"/>
          <a:chExt cx="0" cy="0"/>
        </a:xfrm>
      </p:grpSpPr>
      <p:sp>
        <p:nvSpPr>
          <p:cNvPr id="1385" name="Google Shape;1385;p125"/>
          <p:cNvSpPr/>
          <p:nvPr/>
        </p:nvSpPr>
        <p:spPr>
          <a:xfrm>
            <a:off x="162961" y="262551"/>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grpSp>
        <p:nvGrpSpPr>
          <p:cNvPr id="1386" name="Google Shape;1386;p125"/>
          <p:cNvGrpSpPr/>
          <p:nvPr/>
        </p:nvGrpSpPr>
        <p:grpSpPr>
          <a:xfrm>
            <a:off x="512064" y="6300216"/>
            <a:ext cx="1669806" cy="356671"/>
            <a:chOff x="237300" y="2120550"/>
            <a:chExt cx="7138975" cy="1527500"/>
          </a:xfrm>
        </p:grpSpPr>
        <p:sp>
          <p:nvSpPr>
            <p:cNvPr id="1387" name="Google Shape;1387;p12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8" name="Google Shape;1388;p12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9" name="Google Shape;1389;p12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 Icon " type="tx">
  <p:cSld name="TITLE_AND_BODY">
    <p:bg>
      <p:bgPr>
        <a:blipFill>
          <a:blip r:embed="rId2">
            <a:alphaModFix/>
          </a:blip>
          <a:stretch>
            <a:fillRect/>
          </a:stretch>
        </a:blipFill>
      </p:bgPr>
    </p:bg>
    <p:spTree>
      <p:nvGrpSpPr>
        <p:cNvPr id="1390" name="Shape 1390"/>
        <p:cNvGrpSpPr/>
        <p:nvPr/>
      </p:nvGrpSpPr>
      <p:grpSpPr>
        <a:xfrm>
          <a:off x="0" y="0"/>
          <a:ext cx="0" cy="0"/>
          <a:chOff x="0" y="0"/>
          <a:chExt cx="0" cy="0"/>
        </a:xfrm>
      </p:grpSpPr>
      <p:sp>
        <p:nvSpPr>
          <p:cNvPr id="1391" name="Google Shape;1391;p12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392" name="Google Shape;1392;p126"/>
          <p:cNvGrpSpPr/>
          <p:nvPr/>
        </p:nvGrpSpPr>
        <p:grpSpPr>
          <a:xfrm>
            <a:off x="469093" y="6144651"/>
            <a:ext cx="2226646" cy="475511"/>
            <a:chOff x="237300" y="2120550"/>
            <a:chExt cx="7138975" cy="1527500"/>
          </a:xfrm>
        </p:grpSpPr>
        <p:sp>
          <p:nvSpPr>
            <p:cNvPr id="1393" name="Google Shape;1393;p12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4" name="Google Shape;1394;p12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95" name="Google Shape;1395;p12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Testimonial with Logo">
  <p:cSld name="Cover Slide Testimonial with Logo">
    <p:spTree>
      <p:nvGrpSpPr>
        <p:cNvPr id="1396" name="Shape 1396"/>
        <p:cNvGrpSpPr/>
        <p:nvPr/>
      </p:nvGrpSpPr>
      <p:grpSpPr>
        <a:xfrm>
          <a:off x="0" y="0"/>
          <a:ext cx="0" cy="0"/>
          <a:chOff x="0" y="0"/>
          <a:chExt cx="0" cy="0"/>
        </a:xfrm>
      </p:grpSpPr>
      <p:sp>
        <p:nvSpPr>
          <p:cNvPr id="1397" name="Google Shape;1397;p127"/>
          <p:cNvSpPr/>
          <p:nvPr>
            <p:ph idx="2" type="pic"/>
          </p:nvPr>
        </p:nvSpPr>
        <p:spPr>
          <a:xfrm>
            <a:off x="279936" y="281108"/>
            <a:ext cx="11631600" cy="5932500"/>
          </a:xfrm>
          <a:prstGeom prst="roundRect">
            <a:avLst>
              <a:gd fmla="val 3194" name="adj"/>
            </a:avLst>
          </a:prstGeom>
          <a:solidFill>
            <a:srgbClr val="D8D8D8">
              <a:alpha val="41180"/>
            </a:srgbClr>
          </a:solidFill>
          <a:ln>
            <a:noFill/>
          </a:ln>
        </p:spPr>
      </p:sp>
      <p:sp>
        <p:nvSpPr>
          <p:cNvPr id="1398" name="Google Shape;1398;p127"/>
          <p:cNvSpPr/>
          <p:nvPr>
            <p:ph idx="3" type="pic"/>
          </p:nvPr>
        </p:nvSpPr>
        <p:spPr>
          <a:xfrm>
            <a:off x="802235" y="1980975"/>
            <a:ext cx="3848400" cy="4154400"/>
          </a:xfrm>
          <a:prstGeom prst="roundRect">
            <a:avLst>
              <a:gd fmla="val 1378" name="adj"/>
            </a:avLst>
          </a:prstGeom>
          <a:noFill/>
          <a:ln>
            <a:noFill/>
          </a:ln>
        </p:spPr>
      </p:sp>
      <p:sp>
        <p:nvSpPr>
          <p:cNvPr id="1399" name="Google Shape;1399;p127"/>
          <p:cNvSpPr/>
          <p:nvPr/>
        </p:nvSpPr>
        <p:spPr>
          <a:xfrm>
            <a:off x="9687977" y="4793175"/>
            <a:ext cx="1568400" cy="1341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0" name="Google Shape;1400;p127"/>
          <p:cNvSpPr/>
          <p:nvPr>
            <p:ph idx="4" type="pic"/>
          </p:nvPr>
        </p:nvSpPr>
        <p:spPr>
          <a:xfrm>
            <a:off x="9958439" y="5036028"/>
            <a:ext cx="1027200" cy="856500"/>
          </a:xfrm>
          <a:prstGeom prst="rect">
            <a:avLst/>
          </a:prstGeom>
          <a:noFill/>
          <a:ln>
            <a:noFill/>
          </a:ln>
        </p:spPr>
      </p:sp>
      <p:sp>
        <p:nvSpPr>
          <p:cNvPr id="1401" name="Google Shape;1401;p127"/>
          <p:cNvSpPr txBox="1"/>
          <p:nvPr>
            <p:ph idx="1" type="body"/>
          </p:nvPr>
        </p:nvSpPr>
        <p:spPr>
          <a:xfrm>
            <a:off x="1043267" y="2374095"/>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402" name="Google Shape;1402;p127"/>
          <p:cNvGrpSpPr/>
          <p:nvPr/>
        </p:nvGrpSpPr>
        <p:grpSpPr>
          <a:xfrm>
            <a:off x="512064" y="6300216"/>
            <a:ext cx="1669806" cy="356671"/>
            <a:chOff x="237300" y="2120550"/>
            <a:chExt cx="7138975" cy="1527500"/>
          </a:xfrm>
        </p:grpSpPr>
        <p:sp>
          <p:nvSpPr>
            <p:cNvPr id="1403" name="Google Shape;1403;p12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4" name="Google Shape;1404;p12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05" name="Google Shape;1405;p12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s Large Quote">
  <p:cSld name="Client Testimonials Large Quote">
    <p:bg>
      <p:bgPr>
        <a:blipFill>
          <a:blip r:embed="rId2">
            <a:alphaModFix/>
          </a:blip>
          <a:stretch>
            <a:fillRect/>
          </a:stretch>
        </a:blipFill>
      </p:bgPr>
    </p:bg>
    <p:spTree>
      <p:nvGrpSpPr>
        <p:cNvPr id="1406" name="Shape 1406"/>
        <p:cNvGrpSpPr/>
        <p:nvPr/>
      </p:nvGrpSpPr>
      <p:grpSpPr>
        <a:xfrm>
          <a:off x="0" y="0"/>
          <a:ext cx="0" cy="0"/>
          <a:chOff x="0" y="0"/>
          <a:chExt cx="0" cy="0"/>
        </a:xfrm>
      </p:grpSpPr>
      <p:sp>
        <p:nvSpPr>
          <p:cNvPr id="1407" name="Google Shape;1407;p128"/>
          <p:cNvSpPr/>
          <p:nvPr>
            <p:ph idx="2" type="pic"/>
          </p:nvPr>
        </p:nvSpPr>
        <p:spPr>
          <a:xfrm>
            <a:off x="6869524" y="1207727"/>
            <a:ext cx="4806000" cy="4154700"/>
          </a:xfrm>
          <a:prstGeom prst="roundRect">
            <a:avLst>
              <a:gd fmla="val 1378" name="adj"/>
            </a:avLst>
          </a:prstGeom>
          <a:noFill/>
          <a:ln>
            <a:noFill/>
          </a:ln>
        </p:spPr>
      </p:sp>
      <p:sp>
        <p:nvSpPr>
          <p:cNvPr id="1408" name="Google Shape;1408;p128"/>
          <p:cNvSpPr/>
          <p:nvPr>
            <p:ph idx="3" type="pic"/>
          </p:nvPr>
        </p:nvSpPr>
        <p:spPr>
          <a:xfrm>
            <a:off x="4359251" y="1710000"/>
            <a:ext cx="3848400" cy="4154400"/>
          </a:xfrm>
          <a:prstGeom prst="roundRect">
            <a:avLst>
              <a:gd fmla="val 1378" name="adj"/>
            </a:avLst>
          </a:prstGeom>
          <a:noFill/>
          <a:ln>
            <a:noFill/>
          </a:ln>
        </p:spPr>
      </p:sp>
      <p:sp>
        <p:nvSpPr>
          <p:cNvPr id="1409" name="Google Shape;1409;p128"/>
          <p:cNvSpPr txBox="1"/>
          <p:nvPr>
            <p:ph idx="1" type="body"/>
          </p:nvPr>
        </p:nvSpPr>
        <p:spPr>
          <a:xfrm>
            <a:off x="4600283" y="2103121"/>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410" name="Google Shape;1410;p128"/>
          <p:cNvSpPr txBox="1"/>
          <p:nvPr>
            <p:ph type="title"/>
          </p:nvPr>
        </p:nvSpPr>
        <p:spPr>
          <a:xfrm>
            <a:off x="514801" y="1654283"/>
            <a:ext cx="36036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11" name="Google Shape;1411;p128"/>
          <p:cNvSpPr txBox="1"/>
          <p:nvPr>
            <p:ph idx="4" type="body"/>
          </p:nvPr>
        </p:nvSpPr>
        <p:spPr>
          <a:xfrm>
            <a:off x="514800" y="3787200"/>
            <a:ext cx="3603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412" name="Google Shape;1412;p128"/>
          <p:cNvSpPr txBox="1"/>
          <p:nvPr>
            <p:ph idx="5" type="body"/>
          </p:nvPr>
        </p:nvSpPr>
        <p:spPr>
          <a:xfrm>
            <a:off x="516303" y="1449635"/>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413" name="Google Shape;1413;p128"/>
          <p:cNvGrpSpPr/>
          <p:nvPr/>
        </p:nvGrpSpPr>
        <p:grpSpPr>
          <a:xfrm>
            <a:off x="512064" y="6300216"/>
            <a:ext cx="1669806" cy="356671"/>
            <a:chOff x="237300" y="2120550"/>
            <a:chExt cx="7138975" cy="1527500"/>
          </a:xfrm>
        </p:grpSpPr>
        <p:sp>
          <p:nvSpPr>
            <p:cNvPr id="1414" name="Google Shape;1414;p12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5" name="Google Shape;1415;p12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6" name="Google Shape;1416;p12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ails x 3">
  <p:cSld name="Client Testimonails x 3">
    <p:bg>
      <p:bgPr>
        <a:noFill/>
      </p:bgPr>
    </p:bg>
    <p:spTree>
      <p:nvGrpSpPr>
        <p:cNvPr id="1417" name="Shape 1417"/>
        <p:cNvGrpSpPr/>
        <p:nvPr/>
      </p:nvGrpSpPr>
      <p:grpSpPr>
        <a:xfrm>
          <a:off x="0" y="0"/>
          <a:ext cx="0" cy="0"/>
          <a:chOff x="0" y="0"/>
          <a:chExt cx="0" cy="0"/>
        </a:xfrm>
      </p:grpSpPr>
      <p:sp>
        <p:nvSpPr>
          <p:cNvPr id="1418" name="Google Shape;1418;p129"/>
          <p:cNvSpPr/>
          <p:nvPr/>
        </p:nvSpPr>
        <p:spPr>
          <a:xfrm>
            <a:off x="386135" y="1257967"/>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19" name="Google Shape;1419;p129"/>
          <p:cNvSpPr txBox="1"/>
          <p:nvPr>
            <p:ph type="title"/>
          </p:nvPr>
        </p:nvSpPr>
        <p:spPr>
          <a:xfrm>
            <a:off x="8755159" y="1654283"/>
            <a:ext cx="31752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20" name="Google Shape;1420;p129"/>
          <p:cNvSpPr txBox="1"/>
          <p:nvPr>
            <p:ph idx="1" type="body"/>
          </p:nvPr>
        </p:nvSpPr>
        <p:spPr>
          <a:xfrm>
            <a:off x="8755159" y="3787200"/>
            <a:ext cx="31752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421" name="Google Shape;1421;p129"/>
          <p:cNvSpPr/>
          <p:nvPr>
            <p:ph idx="2" type="pic"/>
          </p:nvPr>
        </p:nvSpPr>
        <p:spPr>
          <a:xfrm>
            <a:off x="385763" y="1257967"/>
            <a:ext cx="2559300" cy="1800000"/>
          </a:xfrm>
          <a:prstGeom prst="round2SameRect">
            <a:avLst>
              <a:gd fmla="val 3759" name="adj1"/>
              <a:gd fmla="val 0" name="adj2"/>
            </a:avLst>
          </a:prstGeom>
          <a:solidFill>
            <a:srgbClr val="D8D8D8"/>
          </a:solidFill>
          <a:ln>
            <a:noFill/>
          </a:ln>
        </p:spPr>
      </p:sp>
      <p:sp>
        <p:nvSpPr>
          <p:cNvPr id="1422" name="Google Shape;1422;p129"/>
          <p:cNvSpPr/>
          <p:nvPr>
            <p:ph idx="3" type="pic"/>
          </p:nvPr>
        </p:nvSpPr>
        <p:spPr>
          <a:xfrm>
            <a:off x="1307051" y="3281400"/>
            <a:ext cx="716400" cy="590400"/>
          </a:xfrm>
          <a:prstGeom prst="rect">
            <a:avLst/>
          </a:prstGeom>
          <a:noFill/>
          <a:ln>
            <a:noFill/>
          </a:ln>
        </p:spPr>
      </p:sp>
      <p:sp>
        <p:nvSpPr>
          <p:cNvPr id="1423" name="Google Shape;1423;p129"/>
          <p:cNvSpPr txBox="1"/>
          <p:nvPr>
            <p:ph idx="4" type="body"/>
          </p:nvPr>
        </p:nvSpPr>
        <p:spPr>
          <a:xfrm>
            <a:off x="514800" y="4053747"/>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424" name="Google Shape;1424;p129"/>
          <p:cNvSpPr/>
          <p:nvPr/>
        </p:nvSpPr>
        <p:spPr>
          <a:xfrm>
            <a:off x="3135401" y="1257967"/>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5" name="Google Shape;1425;p129"/>
          <p:cNvSpPr/>
          <p:nvPr>
            <p:ph idx="5" type="pic"/>
          </p:nvPr>
        </p:nvSpPr>
        <p:spPr>
          <a:xfrm>
            <a:off x="3135029" y="1257967"/>
            <a:ext cx="2559300" cy="1800000"/>
          </a:xfrm>
          <a:prstGeom prst="round2SameRect">
            <a:avLst>
              <a:gd fmla="val 3759" name="adj1"/>
              <a:gd fmla="val 0" name="adj2"/>
            </a:avLst>
          </a:prstGeom>
          <a:solidFill>
            <a:srgbClr val="D8D8D8"/>
          </a:solidFill>
          <a:ln>
            <a:noFill/>
          </a:ln>
        </p:spPr>
      </p:sp>
      <p:sp>
        <p:nvSpPr>
          <p:cNvPr id="1426" name="Google Shape;1426;p129"/>
          <p:cNvSpPr/>
          <p:nvPr>
            <p:ph idx="6" type="pic"/>
          </p:nvPr>
        </p:nvSpPr>
        <p:spPr>
          <a:xfrm>
            <a:off x="4056317" y="3281400"/>
            <a:ext cx="716400" cy="590400"/>
          </a:xfrm>
          <a:prstGeom prst="rect">
            <a:avLst/>
          </a:prstGeom>
          <a:noFill/>
          <a:ln>
            <a:noFill/>
          </a:ln>
        </p:spPr>
      </p:sp>
      <p:sp>
        <p:nvSpPr>
          <p:cNvPr id="1427" name="Google Shape;1427;p129"/>
          <p:cNvSpPr txBox="1"/>
          <p:nvPr>
            <p:ph idx="7" type="body"/>
          </p:nvPr>
        </p:nvSpPr>
        <p:spPr>
          <a:xfrm>
            <a:off x="3264065" y="4053747"/>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428" name="Google Shape;1428;p129"/>
          <p:cNvSpPr/>
          <p:nvPr/>
        </p:nvSpPr>
        <p:spPr>
          <a:xfrm>
            <a:off x="5874979" y="1257967"/>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29" name="Google Shape;1429;p129"/>
          <p:cNvSpPr/>
          <p:nvPr>
            <p:ph idx="8" type="pic"/>
          </p:nvPr>
        </p:nvSpPr>
        <p:spPr>
          <a:xfrm>
            <a:off x="5874607" y="1257967"/>
            <a:ext cx="2559300" cy="1800000"/>
          </a:xfrm>
          <a:prstGeom prst="round2SameRect">
            <a:avLst>
              <a:gd fmla="val 3759" name="adj1"/>
              <a:gd fmla="val 0" name="adj2"/>
            </a:avLst>
          </a:prstGeom>
          <a:solidFill>
            <a:srgbClr val="D8D8D8"/>
          </a:solidFill>
          <a:ln>
            <a:noFill/>
          </a:ln>
        </p:spPr>
      </p:sp>
      <p:sp>
        <p:nvSpPr>
          <p:cNvPr id="1430" name="Google Shape;1430;p129"/>
          <p:cNvSpPr/>
          <p:nvPr>
            <p:ph idx="9" type="pic"/>
          </p:nvPr>
        </p:nvSpPr>
        <p:spPr>
          <a:xfrm>
            <a:off x="6795895" y="3281400"/>
            <a:ext cx="716400" cy="590400"/>
          </a:xfrm>
          <a:prstGeom prst="rect">
            <a:avLst/>
          </a:prstGeom>
          <a:noFill/>
          <a:ln>
            <a:noFill/>
          </a:ln>
        </p:spPr>
      </p:sp>
      <p:sp>
        <p:nvSpPr>
          <p:cNvPr id="1431" name="Google Shape;1431;p129"/>
          <p:cNvSpPr txBox="1"/>
          <p:nvPr>
            <p:ph idx="13" type="body"/>
          </p:nvPr>
        </p:nvSpPr>
        <p:spPr>
          <a:xfrm>
            <a:off x="6003643" y="4053747"/>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432" name="Google Shape;1432;p129"/>
          <p:cNvGrpSpPr/>
          <p:nvPr/>
        </p:nvGrpSpPr>
        <p:grpSpPr>
          <a:xfrm>
            <a:off x="512064" y="6300216"/>
            <a:ext cx="1669806" cy="356671"/>
            <a:chOff x="237300" y="2120550"/>
            <a:chExt cx="7138975" cy="1527500"/>
          </a:xfrm>
        </p:grpSpPr>
        <p:sp>
          <p:nvSpPr>
            <p:cNvPr id="1433" name="Google Shape;1433;p12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4" name="Google Shape;1434;p12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5" name="Google Shape;1435;p12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436" name="Google Shape;1436;p129"/>
          <p:cNvSpPr/>
          <p:nvPr/>
        </p:nvSpPr>
        <p:spPr>
          <a:xfrm>
            <a:off x="2442751" y="3194937"/>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7" name="Google Shape;1437;p129"/>
          <p:cNvSpPr/>
          <p:nvPr/>
        </p:nvSpPr>
        <p:spPr>
          <a:xfrm>
            <a:off x="5225900" y="3194937"/>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38" name="Google Shape;1438;p129"/>
          <p:cNvSpPr/>
          <p:nvPr/>
        </p:nvSpPr>
        <p:spPr>
          <a:xfrm>
            <a:off x="7997051" y="3194937"/>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Green">
  <p:cSld name="Cover Slide Green">
    <p:bg>
      <p:bgPr>
        <a:blipFill>
          <a:blip r:embed="rId2">
            <a:alphaModFix/>
          </a:blip>
          <a:stretch>
            <a:fillRect/>
          </a:stretch>
        </a:blipFill>
      </p:bgPr>
    </p:bg>
    <p:spTree>
      <p:nvGrpSpPr>
        <p:cNvPr id="1439" name="Shape 1439"/>
        <p:cNvGrpSpPr/>
        <p:nvPr/>
      </p:nvGrpSpPr>
      <p:grpSpPr>
        <a:xfrm>
          <a:off x="0" y="0"/>
          <a:ext cx="0" cy="0"/>
          <a:chOff x="0" y="0"/>
          <a:chExt cx="0" cy="0"/>
        </a:xfrm>
      </p:grpSpPr>
      <p:sp>
        <p:nvSpPr>
          <p:cNvPr id="1440" name="Google Shape;1440;p130"/>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41" name="Google Shape;1441;p130"/>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442" name="Google Shape;1442;p130"/>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443" name="Google Shape;1443;p130"/>
          <p:cNvGrpSpPr/>
          <p:nvPr/>
        </p:nvGrpSpPr>
        <p:grpSpPr>
          <a:xfrm>
            <a:off x="512064" y="6300216"/>
            <a:ext cx="1669806" cy="356671"/>
            <a:chOff x="237300" y="2120550"/>
            <a:chExt cx="7138975" cy="1527500"/>
          </a:xfrm>
        </p:grpSpPr>
        <p:sp>
          <p:nvSpPr>
            <p:cNvPr id="1444" name="Google Shape;1444;p13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5" name="Google Shape;1445;p13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46" name="Google Shape;1446;p13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Agenda Slide (with C icon)">
  <p:cSld name="Agenda Slide Watermark">
    <p:bg>
      <p:bgPr>
        <a:noFill/>
      </p:bgPr>
    </p:bg>
    <p:spTree>
      <p:nvGrpSpPr>
        <p:cNvPr id="1447" name="Shape 1447"/>
        <p:cNvGrpSpPr/>
        <p:nvPr/>
      </p:nvGrpSpPr>
      <p:grpSpPr>
        <a:xfrm>
          <a:off x="0" y="0"/>
          <a:ext cx="0" cy="0"/>
          <a:chOff x="0" y="0"/>
          <a:chExt cx="0" cy="0"/>
        </a:xfrm>
      </p:grpSpPr>
      <p:sp>
        <p:nvSpPr>
          <p:cNvPr id="1448" name="Google Shape;1448;p131"/>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49" name="Google Shape;1449;p131"/>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450" name="Google Shape;1450;p131"/>
          <p:cNvGrpSpPr/>
          <p:nvPr/>
        </p:nvGrpSpPr>
        <p:grpSpPr>
          <a:xfrm>
            <a:off x="512064" y="6300216"/>
            <a:ext cx="1669806" cy="356671"/>
            <a:chOff x="237300" y="2120550"/>
            <a:chExt cx="7138975" cy="1527500"/>
          </a:xfrm>
        </p:grpSpPr>
        <p:sp>
          <p:nvSpPr>
            <p:cNvPr id="1451" name="Google Shape;1451;p13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2" name="Google Shape;1452;p13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53" name="Google Shape;1453;p13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Curve">
  <p:cSld name="Cover Slide 1 Curve">
    <p:spTree>
      <p:nvGrpSpPr>
        <p:cNvPr id="1454" name="Shape 1454"/>
        <p:cNvGrpSpPr/>
        <p:nvPr/>
      </p:nvGrpSpPr>
      <p:grpSpPr>
        <a:xfrm>
          <a:off x="0" y="0"/>
          <a:ext cx="0" cy="0"/>
          <a:chOff x="0" y="0"/>
          <a:chExt cx="0" cy="0"/>
        </a:xfrm>
      </p:grpSpPr>
      <p:sp>
        <p:nvSpPr>
          <p:cNvPr id="1455" name="Google Shape;1455;p132"/>
          <p:cNvSpPr/>
          <p:nvPr>
            <p:ph idx="2" type="pic"/>
          </p:nvPr>
        </p:nvSpPr>
        <p:spPr>
          <a:xfrm>
            <a:off x="279925" y="281100"/>
            <a:ext cx="11631600" cy="5796000"/>
          </a:xfrm>
          <a:prstGeom prst="roundRect">
            <a:avLst>
              <a:gd fmla="val 3194" name="adj"/>
            </a:avLst>
          </a:prstGeom>
          <a:solidFill>
            <a:srgbClr val="D8D8D8">
              <a:alpha val="41180"/>
            </a:srgbClr>
          </a:solidFill>
          <a:ln>
            <a:noFill/>
          </a:ln>
        </p:spPr>
      </p:sp>
      <p:sp>
        <p:nvSpPr>
          <p:cNvPr id="1456" name="Google Shape;1456;p132"/>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457" name="Google Shape;1457;p132"/>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458" name="Google Shape;1458;p132"/>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459" name="Google Shape;1459;p132"/>
          <p:cNvGrpSpPr/>
          <p:nvPr/>
        </p:nvGrpSpPr>
        <p:grpSpPr>
          <a:xfrm>
            <a:off x="512064" y="6300216"/>
            <a:ext cx="1669806" cy="356671"/>
            <a:chOff x="237300" y="2120550"/>
            <a:chExt cx="7138975" cy="1527500"/>
          </a:xfrm>
        </p:grpSpPr>
        <p:sp>
          <p:nvSpPr>
            <p:cNvPr id="1460" name="Google Shape;1460;p13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1" name="Google Shape;1461;p13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62" name="Google Shape;1462;p13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Testimonial Small Image">
  <p:cSld name="Customer Testimonial Small Image">
    <p:bg>
      <p:bgPr>
        <a:blipFill>
          <a:blip r:embed="rId2">
            <a:alphaModFix/>
          </a:blip>
          <a:stretch>
            <a:fillRect/>
          </a:stretch>
        </a:blipFill>
      </p:bgPr>
    </p:bg>
    <p:spTree>
      <p:nvGrpSpPr>
        <p:cNvPr id="1463" name="Shape 1463"/>
        <p:cNvGrpSpPr/>
        <p:nvPr/>
      </p:nvGrpSpPr>
      <p:grpSpPr>
        <a:xfrm>
          <a:off x="0" y="0"/>
          <a:ext cx="0" cy="0"/>
          <a:chOff x="0" y="0"/>
          <a:chExt cx="0" cy="0"/>
        </a:xfrm>
      </p:grpSpPr>
      <p:sp>
        <p:nvSpPr>
          <p:cNvPr id="1464" name="Google Shape;1464;p133"/>
          <p:cNvSpPr txBox="1"/>
          <p:nvPr>
            <p:ph type="title"/>
          </p:nvPr>
        </p:nvSpPr>
        <p:spPr>
          <a:xfrm>
            <a:off x="514800" y="1296000"/>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65" name="Google Shape;1465;p133"/>
          <p:cNvSpPr txBox="1"/>
          <p:nvPr>
            <p:ph idx="1" type="body"/>
          </p:nvPr>
        </p:nvSpPr>
        <p:spPr>
          <a:xfrm>
            <a:off x="1378925" y="3259567"/>
            <a:ext cx="31173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466" name="Google Shape;1466;p133"/>
          <p:cNvSpPr/>
          <p:nvPr>
            <p:ph idx="2" type="pic"/>
          </p:nvPr>
        </p:nvSpPr>
        <p:spPr>
          <a:xfrm>
            <a:off x="6774639" y="1463400"/>
            <a:ext cx="5108100" cy="4154400"/>
          </a:xfrm>
          <a:prstGeom prst="roundRect">
            <a:avLst>
              <a:gd fmla="val 3904" name="adj"/>
            </a:avLst>
          </a:prstGeom>
          <a:solidFill>
            <a:srgbClr val="D8D8D8"/>
          </a:solidFill>
          <a:ln>
            <a:noFill/>
          </a:ln>
        </p:spPr>
      </p:sp>
      <p:sp>
        <p:nvSpPr>
          <p:cNvPr id="1467" name="Google Shape;1467;p133"/>
          <p:cNvSpPr/>
          <p:nvPr/>
        </p:nvSpPr>
        <p:spPr>
          <a:xfrm>
            <a:off x="4716097" y="4583883"/>
            <a:ext cx="1838700" cy="1573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1468" name="Google Shape;1468;p133"/>
          <p:cNvSpPr/>
          <p:nvPr>
            <p:ph idx="3" type="pic"/>
          </p:nvPr>
        </p:nvSpPr>
        <p:spPr>
          <a:xfrm>
            <a:off x="5000263" y="5027399"/>
            <a:ext cx="1284900" cy="590400"/>
          </a:xfrm>
          <a:prstGeom prst="rect">
            <a:avLst/>
          </a:prstGeom>
          <a:noFill/>
          <a:ln>
            <a:noFill/>
          </a:ln>
        </p:spPr>
      </p:sp>
      <p:grpSp>
        <p:nvGrpSpPr>
          <p:cNvPr id="1469" name="Google Shape;1469;p133"/>
          <p:cNvGrpSpPr/>
          <p:nvPr/>
        </p:nvGrpSpPr>
        <p:grpSpPr>
          <a:xfrm>
            <a:off x="512064" y="6300216"/>
            <a:ext cx="1669806" cy="356671"/>
            <a:chOff x="237300" y="2120550"/>
            <a:chExt cx="7138975" cy="1527500"/>
          </a:xfrm>
        </p:grpSpPr>
        <p:sp>
          <p:nvSpPr>
            <p:cNvPr id="1470" name="Google Shape;1470;p13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1" name="Google Shape;1471;p13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72" name="Google Shape;1472;p13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473" name="Google Shape;1473;p133"/>
          <p:cNvSpPr/>
          <p:nvPr/>
        </p:nvSpPr>
        <p:spPr>
          <a:xfrm>
            <a:off x="643725" y="3307575"/>
            <a:ext cx="624628" cy="666538"/>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ndustry Listings">
  <p:cSld name="Industry Listings">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14"/>
          <p:cNvSpPr/>
          <p:nvPr/>
        </p:nvSpPr>
        <p:spPr>
          <a:xfrm flipH="1">
            <a:off x="4622230" y="977949"/>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4"/>
          <p:cNvSpPr/>
          <p:nvPr>
            <p:ph idx="2" type="pic"/>
          </p:nvPr>
        </p:nvSpPr>
        <p:spPr>
          <a:xfrm>
            <a:off x="4692424" y="1059514"/>
            <a:ext cx="1008734" cy="846823"/>
          </a:xfrm>
          <a:prstGeom prst="roundRect">
            <a:avLst>
              <a:gd fmla="val 2755" name="adj"/>
            </a:avLst>
          </a:prstGeom>
          <a:noFill/>
          <a:ln>
            <a:noFill/>
          </a:ln>
        </p:spPr>
      </p:sp>
      <p:sp>
        <p:nvSpPr>
          <p:cNvPr id="151" name="Google Shape;151;p14"/>
          <p:cNvSpPr txBox="1"/>
          <p:nvPr>
            <p:ph idx="1" type="body"/>
          </p:nvPr>
        </p:nvSpPr>
        <p:spPr>
          <a:xfrm>
            <a:off x="4692424" y="1924361"/>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14"/>
          <p:cNvSpPr/>
          <p:nvPr/>
        </p:nvSpPr>
        <p:spPr>
          <a:xfrm flipH="1">
            <a:off x="5860626" y="977949"/>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ph idx="3" type="pic"/>
          </p:nvPr>
        </p:nvSpPr>
        <p:spPr>
          <a:xfrm>
            <a:off x="5930820" y="1059514"/>
            <a:ext cx="1008734" cy="846823"/>
          </a:xfrm>
          <a:prstGeom prst="roundRect">
            <a:avLst>
              <a:gd fmla="val 2755" name="adj"/>
            </a:avLst>
          </a:prstGeom>
          <a:noFill/>
          <a:ln>
            <a:noFill/>
          </a:ln>
        </p:spPr>
      </p:sp>
      <p:sp>
        <p:nvSpPr>
          <p:cNvPr id="154" name="Google Shape;154;p14"/>
          <p:cNvSpPr txBox="1"/>
          <p:nvPr>
            <p:ph idx="4" type="body"/>
          </p:nvPr>
        </p:nvSpPr>
        <p:spPr>
          <a:xfrm>
            <a:off x="5930820" y="1924361"/>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14"/>
          <p:cNvSpPr/>
          <p:nvPr/>
        </p:nvSpPr>
        <p:spPr>
          <a:xfrm flipH="1">
            <a:off x="7099022" y="977949"/>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
          <p:cNvSpPr/>
          <p:nvPr>
            <p:ph idx="5" type="pic"/>
          </p:nvPr>
        </p:nvSpPr>
        <p:spPr>
          <a:xfrm>
            <a:off x="7169216" y="1059514"/>
            <a:ext cx="1008734" cy="846823"/>
          </a:xfrm>
          <a:prstGeom prst="roundRect">
            <a:avLst>
              <a:gd fmla="val 2755" name="adj"/>
            </a:avLst>
          </a:prstGeom>
          <a:noFill/>
          <a:ln>
            <a:noFill/>
          </a:ln>
        </p:spPr>
      </p:sp>
      <p:sp>
        <p:nvSpPr>
          <p:cNvPr id="157" name="Google Shape;157;p14"/>
          <p:cNvSpPr txBox="1"/>
          <p:nvPr>
            <p:ph idx="6" type="body"/>
          </p:nvPr>
        </p:nvSpPr>
        <p:spPr>
          <a:xfrm>
            <a:off x="7169216" y="1924361"/>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14"/>
          <p:cNvSpPr/>
          <p:nvPr/>
        </p:nvSpPr>
        <p:spPr>
          <a:xfrm flipH="1">
            <a:off x="8332718" y="977949"/>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ph idx="7" type="pic"/>
          </p:nvPr>
        </p:nvSpPr>
        <p:spPr>
          <a:xfrm>
            <a:off x="8402912" y="1059514"/>
            <a:ext cx="1008734" cy="846823"/>
          </a:xfrm>
          <a:prstGeom prst="roundRect">
            <a:avLst>
              <a:gd fmla="val 2755" name="adj"/>
            </a:avLst>
          </a:prstGeom>
          <a:noFill/>
          <a:ln>
            <a:noFill/>
          </a:ln>
        </p:spPr>
      </p:sp>
      <p:sp>
        <p:nvSpPr>
          <p:cNvPr id="160" name="Google Shape;160;p14"/>
          <p:cNvSpPr txBox="1"/>
          <p:nvPr>
            <p:ph idx="8" type="body"/>
          </p:nvPr>
        </p:nvSpPr>
        <p:spPr>
          <a:xfrm>
            <a:off x="8402912" y="1924361"/>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14"/>
          <p:cNvSpPr/>
          <p:nvPr/>
        </p:nvSpPr>
        <p:spPr>
          <a:xfrm flipH="1">
            <a:off x="9572165" y="977949"/>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
          <p:cNvSpPr/>
          <p:nvPr>
            <p:ph idx="9" type="pic"/>
          </p:nvPr>
        </p:nvSpPr>
        <p:spPr>
          <a:xfrm>
            <a:off x="9642359" y="1059514"/>
            <a:ext cx="1008734" cy="846823"/>
          </a:xfrm>
          <a:prstGeom prst="roundRect">
            <a:avLst>
              <a:gd fmla="val 2755" name="adj"/>
            </a:avLst>
          </a:prstGeom>
          <a:noFill/>
          <a:ln>
            <a:noFill/>
          </a:ln>
        </p:spPr>
      </p:sp>
      <p:sp>
        <p:nvSpPr>
          <p:cNvPr id="163" name="Google Shape;163;p14"/>
          <p:cNvSpPr txBox="1"/>
          <p:nvPr>
            <p:ph idx="13" type="body"/>
          </p:nvPr>
        </p:nvSpPr>
        <p:spPr>
          <a:xfrm>
            <a:off x="9642359" y="1924361"/>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14"/>
          <p:cNvSpPr/>
          <p:nvPr/>
        </p:nvSpPr>
        <p:spPr>
          <a:xfrm flipH="1">
            <a:off x="10813798" y="977949"/>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4"/>
          <p:cNvSpPr/>
          <p:nvPr>
            <p:ph idx="14" type="pic"/>
          </p:nvPr>
        </p:nvSpPr>
        <p:spPr>
          <a:xfrm>
            <a:off x="10883992" y="1059514"/>
            <a:ext cx="1008734" cy="846823"/>
          </a:xfrm>
          <a:prstGeom prst="roundRect">
            <a:avLst>
              <a:gd fmla="val 2755" name="adj"/>
            </a:avLst>
          </a:prstGeom>
          <a:noFill/>
          <a:ln>
            <a:noFill/>
          </a:ln>
        </p:spPr>
      </p:sp>
      <p:sp>
        <p:nvSpPr>
          <p:cNvPr id="166" name="Google Shape;166;p14"/>
          <p:cNvSpPr txBox="1"/>
          <p:nvPr>
            <p:ph idx="15" type="body"/>
          </p:nvPr>
        </p:nvSpPr>
        <p:spPr>
          <a:xfrm>
            <a:off x="10883992" y="1924361"/>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14"/>
          <p:cNvSpPr/>
          <p:nvPr/>
        </p:nvSpPr>
        <p:spPr>
          <a:xfrm flipH="1">
            <a:off x="3383834"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4"/>
          <p:cNvSpPr/>
          <p:nvPr>
            <p:ph idx="16" type="pic"/>
          </p:nvPr>
        </p:nvSpPr>
        <p:spPr>
          <a:xfrm>
            <a:off x="3454028" y="2624949"/>
            <a:ext cx="1008734" cy="846823"/>
          </a:xfrm>
          <a:prstGeom prst="roundRect">
            <a:avLst>
              <a:gd fmla="val 2755" name="adj"/>
            </a:avLst>
          </a:prstGeom>
          <a:noFill/>
          <a:ln>
            <a:noFill/>
          </a:ln>
        </p:spPr>
      </p:sp>
      <p:sp>
        <p:nvSpPr>
          <p:cNvPr id="169" name="Google Shape;169;p14"/>
          <p:cNvSpPr txBox="1"/>
          <p:nvPr>
            <p:ph idx="17" type="body"/>
          </p:nvPr>
        </p:nvSpPr>
        <p:spPr>
          <a:xfrm>
            <a:off x="3454028"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14"/>
          <p:cNvSpPr/>
          <p:nvPr/>
        </p:nvSpPr>
        <p:spPr>
          <a:xfrm flipH="1">
            <a:off x="4622230"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
          <p:cNvSpPr/>
          <p:nvPr>
            <p:ph idx="18" type="pic"/>
          </p:nvPr>
        </p:nvSpPr>
        <p:spPr>
          <a:xfrm>
            <a:off x="4692424" y="2624949"/>
            <a:ext cx="1008734" cy="846823"/>
          </a:xfrm>
          <a:prstGeom prst="roundRect">
            <a:avLst>
              <a:gd fmla="val 2755" name="adj"/>
            </a:avLst>
          </a:prstGeom>
          <a:noFill/>
          <a:ln>
            <a:noFill/>
          </a:ln>
        </p:spPr>
      </p:sp>
      <p:sp>
        <p:nvSpPr>
          <p:cNvPr id="172" name="Google Shape;172;p14"/>
          <p:cNvSpPr txBox="1"/>
          <p:nvPr>
            <p:ph idx="19" type="body"/>
          </p:nvPr>
        </p:nvSpPr>
        <p:spPr>
          <a:xfrm>
            <a:off x="4692424"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14"/>
          <p:cNvSpPr/>
          <p:nvPr/>
        </p:nvSpPr>
        <p:spPr>
          <a:xfrm flipH="1">
            <a:off x="5860626"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ph idx="20" type="pic"/>
          </p:nvPr>
        </p:nvSpPr>
        <p:spPr>
          <a:xfrm>
            <a:off x="5930820" y="2624949"/>
            <a:ext cx="1008734" cy="846823"/>
          </a:xfrm>
          <a:prstGeom prst="roundRect">
            <a:avLst>
              <a:gd fmla="val 2755" name="adj"/>
            </a:avLst>
          </a:prstGeom>
          <a:noFill/>
          <a:ln>
            <a:noFill/>
          </a:ln>
        </p:spPr>
      </p:sp>
      <p:sp>
        <p:nvSpPr>
          <p:cNvPr id="175" name="Google Shape;175;p14"/>
          <p:cNvSpPr txBox="1"/>
          <p:nvPr>
            <p:ph idx="21" type="body"/>
          </p:nvPr>
        </p:nvSpPr>
        <p:spPr>
          <a:xfrm>
            <a:off x="5930820"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14"/>
          <p:cNvSpPr/>
          <p:nvPr/>
        </p:nvSpPr>
        <p:spPr>
          <a:xfrm flipH="1">
            <a:off x="7099022"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
          <p:cNvSpPr/>
          <p:nvPr>
            <p:ph idx="22" type="pic"/>
          </p:nvPr>
        </p:nvSpPr>
        <p:spPr>
          <a:xfrm>
            <a:off x="7169216" y="2624949"/>
            <a:ext cx="1008734" cy="846823"/>
          </a:xfrm>
          <a:prstGeom prst="roundRect">
            <a:avLst>
              <a:gd fmla="val 2755" name="adj"/>
            </a:avLst>
          </a:prstGeom>
          <a:noFill/>
          <a:ln>
            <a:noFill/>
          </a:ln>
        </p:spPr>
      </p:sp>
      <p:sp>
        <p:nvSpPr>
          <p:cNvPr id="178" name="Google Shape;178;p14"/>
          <p:cNvSpPr txBox="1"/>
          <p:nvPr>
            <p:ph idx="23" type="body"/>
          </p:nvPr>
        </p:nvSpPr>
        <p:spPr>
          <a:xfrm>
            <a:off x="7169216"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14"/>
          <p:cNvSpPr/>
          <p:nvPr/>
        </p:nvSpPr>
        <p:spPr>
          <a:xfrm flipH="1">
            <a:off x="8332718"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p:nvPr>
            <p:ph idx="24" type="pic"/>
          </p:nvPr>
        </p:nvSpPr>
        <p:spPr>
          <a:xfrm>
            <a:off x="8402912" y="2624949"/>
            <a:ext cx="1008734" cy="846823"/>
          </a:xfrm>
          <a:prstGeom prst="roundRect">
            <a:avLst>
              <a:gd fmla="val 2755" name="adj"/>
            </a:avLst>
          </a:prstGeom>
          <a:noFill/>
          <a:ln>
            <a:noFill/>
          </a:ln>
        </p:spPr>
      </p:sp>
      <p:sp>
        <p:nvSpPr>
          <p:cNvPr id="181" name="Google Shape;181;p14"/>
          <p:cNvSpPr txBox="1"/>
          <p:nvPr>
            <p:ph idx="25" type="body"/>
          </p:nvPr>
        </p:nvSpPr>
        <p:spPr>
          <a:xfrm>
            <a:off x="8402912"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14"/>
          <p:cNvSpPr/>
          <p:nvPr/>
        </p:nvSpPr>
        <p:spPr>
          <a:xfrm flipH="1">
            <a:off x="9572165"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
          <p:cNvSpPr/>
          <p:nvPr>
            <p:ph idx="26" type="pic"/>
          </p:nvPr>
        </p:nvSpPr>
        <p:spPr>
          <a:xfrm>
            <a:off x="9642359" y="2624949"/>
            <a:ext cx="1008734" cy="846823"/>
          </a:xfrm>
          <a:prstGeom prst="roundRect">
            <a:avLst>
              <a:gd fmla="val 2755" name="adj"/>
            </a:avLst>
          </a:prstGeom>
          <a:noFill/>
          <a:ln>
            <a:noFill/>
          </a:ln>
        </p:spPr>
      </p:sp>
      <p:sp>
        <p:nvSpPr>
          <p:cNvPr id="184" name="Google Shape;184;p14"/>
          <p:cNvSpPr txBox="1"/>
          <p:nvPr>
            <p:ph idx="27" type="body"/>
          </p:nvPr>
        </p:nvSpPr>
        <p:spPr>
          <a:xfrm>
            <a:off x="9642359"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14"/>
          <p:cNvSpPr/>
          <p:nvPr/>
        </p:nvSpPr>
        <p:spPr>
          <a:xfrm flipH="1">
            <a:off x="10813798" y="2543384"/>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ph idx="28" type="pic"/>
          </p:nvPr>
        </p:nvSpPr>
        <p:spPr>
          <a:xfrm>
            <a:off x="10883992" y="2624949"/>
            <a:ext cx="1008734" cy="846823"/>
          </a:xfrm>
          <a:prstGeom prst="roundRect">
            <a:avLst>
              <a:gd fmla="val 2755" name="adj"/>
            </a:avLst>
          </a:prstGeom>
          <a:noFill/>
          <a:ln>
            <a:noFill/>
          </a:ln>
        </p:spPr>
      </p:sp>
      <p:sp>
        <p:nvSpPr>
          <p:cNvPr id="187" name="Google Shape;187;p14"/>
          <p:cNvSpPr txBox="1"/>
          <p:nvPr>
            <p:ph idx="29" type="body"/>
          </p:nvPr>
        </p:nvSpPr>
        <p:spPr>
          <a:xfrm>
            <a:off x="10883992" y="3489796"/>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14"/>
          <p:cNvSpPr/>
          <p:nvPr/>
        </p:nvSpPr>
        <p:spPr>
          <a:xfrm flipH="1">
            <a:off x="3383834"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ph idx="30" type="pic"/>
          </p:nvPr>
        </p:nvSpPr>
        <p:spPr>
          <a:xfrm>
            <a:off x="3454028" y="4195486"/>
            <a:ext cx="1008734" cy="846823"/>
          </a:xfrm>
          <a:prstGeom prst="roundRect">
            <a:avLst>
              <a:gd fmla="val 2755" name="adj"/>
            </a:avLst>
          </a:prstGeom>
          <a:noFill/>
          <a:ln>
            <a:noFill/>
          </a:ln>
        </p:spPr>
      </p:sp>
      <p:sp>
        <p:nvSpPr>
          <p:cNvPr id="190" name="Google Shape;190;p14"/>
          <p:cNvSpPr txBox="1"/>
          <p:nvPr>
            <p:ph idx="31" type="body"/>
          </p:nvPr>
        </p:nvSpPr>
        <p:spPr>
          <a:xfrm>
            <a:off x="3454028"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14"/>
          <p:cNvSpPr/>
          <p:nvPr/>
        </p:nvSpPr>
        <p:spPr>
          <a:xfrm flipH="1">
            <a:off x="4622230"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ph idx="32" type="pic"/>
          </p:nvPr>
        </p:nvSpPr>
        <p:spPr>
          <a:xfrm>
            <a:off x="4692424" y="4195486"/>
            <a:ext cx="1008734" cy="846823"/>
          </a:xfrm>
          <a:prstGeom prst="roundRect">
            <a:avLst>
              <a:gd fmla="val 2755" name="adj"/>
            </a:avLst>
          </a:prstGeom>
          <a:noFill/>
          <a:ln>
            <a:noFill/>
          </a:ln>
        </p:spPr>
      </p:sp>
      <p:sp>
        <p:nvSpPr>
          <p:cNvPr id="193" name="Google Shape;193;p14"/>
          <p:cNvSpPr txBox="1"/>
          <p:nvPr>
            <p:ph idx="33" type="body"/>
          </p:nvPr>
        </p:nvSpPr>
        <p:spPr>
          <a:xfrm>
            <a:off x="4692424"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14"/>
          <p:cNvSpPr/>
          <p:nvPr/>
        </p:nvSpPr>
        <p:spPr>
          <a:xfrm flipH="1">
            <a:off x="5860626"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ph idx="34" type="pic"/>
          </p:nvPr>
        </p:nvSpPr>
        <p:spPr>
          <a:xfrm>
            <a:off x="5930820" y="4195486"/>
            <a:ext cx="1008734" cy="846823"/>
          </a:xfrm>
          <a:prstGeom prst="roundRect">
            <a:avLst>
              <a:gd fmla="val 2755" name="adj"/>
            </a:avLst>
          </a:prstGeom>
          <a:noFill/>
          <a:ln>
            <a:noFill/>
          </a:ln>
        </p:spPr>
      </p:sp>
      <p:sp>
        <p:nvSpPr>
          <p:cNvPr id="196" name="Google Shape;196;p14"/>
          <p:cNvSpPr txBox="1"/>
          <p:nvPr>
            <p:ph idx="35" type="body"/>
          </p:nvPr>
        </p:nvSpPr>
        <p:spPr>
          <a:xfrm>
            <a:off x="5930820"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14"/>
          <p:cNvSpPr/>
          <p:nvPr/>
        </p:nvSpPr>
        <p:spPr>
          <a:xfrm flipH="1">
            <a:off x="7099022"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ph idx="36" type="pic"/>
          </p:nvPr>
        </p:nvSpPr>
        <p:spPr>
          <a:xfrm>
            <a:off x="7169216" y="4195486"/>
            <a:ext cx="1008734" cy="846823"/>
          </a:xfrm>
          <a:prstGeom prst="roundRect">
            <a:avLst>
              <a:gd fmla="val 2755" name="adj"/>
            </a:avLst>
          </a:prstGeom>
          <a:noFill/>
          <a:ln>
            <a:noFill/>
          </a:ln>
        </p:spPr>
      </p:sp>
      <p:sp>
        <p:nvSpPr>
          <p:cNvPr id="199" name="Google Shape;199;p14"/>
          <p:cNvSpPr txBox="1"/>
          <p:nvPr>
            <p:ph idx="37" type="body"/>
          </p:nvPr>
        </p:nvSpPr>
        <p:spPr>
          <a:xfrm>
            <a:off x="7169216"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14"/>
          <p:cNvSpPr/>
          <p:nvPr/>
        </p:nvSpPr>
        <p:spPr>
          <a:xfrm flipH="1">
            <a:off x="8332718"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ph idx="38" type="pic"/>
          </p:nvPr>
        </p:nvSpPr>
        <p:spPr>
          <a:xfrm>
            <a:off x="8402912" y="4195486"/>
            <a:ext cx="1008734" cy="846823"/>
          </a:xfrm>
          <a:prstGeom prst="roundRect">
            <a:avLst>
              <a:gd fmla="val 2755" name="adj"/>
            </a:avLst>
          </a:prstGeom>
          <a:noFill/>
          <a:ln>
            <a:noFill/>
          </a:ln>
        </p:spPr>
      </p:sp>
      <p:sp>
        <p:nvSpPr>
          <p:cNvPr id="202" name="Google Shape;202;p14"/>
          <p:cNvSpPr txBox="1"/>
          <p:nvPr>
            <p:ph idx="39" type="body"/>
          </p:nvPr>
        </p:nvSpPr>
        <p:spPr>
          <a:xfrm>
            <a:off x="8402912"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14"/>
          <p:cNvSpPr/>
          <p:nvPr/>
        </p:nvSpPr>
        <p:spPr>
          <a:xfrm flipH="1">
            <a:off x="9572165"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p:nvPr>
            <p:ph idx="40" type="pic"/>
          </p:nvPr>
        </p:nvSpPr>
        <p:spPr>
          <a:xfrm>
            <a:off x="9642359" y="4195486"/>
            <a:ext cx="1008734" cy="846823"/>
          </a:xfrm>
          <a:prstGeom prst="roundRect">
            <a:avLst>
              <a:gd fmla="val 2755" name="adj"/>
            </a:avLst>
          </a:prstGeom>
          <a:noFill/>
          <a:ln>
            <a:noFill/>
          </a:ln>
        </p:spPr>
      </p:sp>
      <p:sp>
        <p:nvSpPr>
          <p:cNvPr id="205" name="Google Shape;205;p14"/>
          <p:cNvSpPr txBox="1"/>
          <p:nvPr>
            <p:ph idx="41" type="body"/>
          </p:nvPr>
        </p:nvSpPr>
        <p:spPr>
          <a:xfrm>
            <a:off x="9642359"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14"/>
          <p:cNvSpPr/>
          <p:nvPr/>
        </p:nvSpPr>
        <p:spPr>
          <a:xfrm flipH="1">
            <a:off x="10813798" y="4113921"/>
            <a:ext cx="1152000" cy="1460109"/>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ph idx="42" type="pic"/>
          </p:nvPr>
        </p:nvSpPr>
        <p:spPr>
          <a:xfrm>
            <a:off x="10883992" y="4195486"/>
            <a:ext cx="1008734" cy="846823"/>
          </a:xfrm>
          <a:prstGeom prst="roundRect">
            <a:avLst>
              <a:gd fmla="val 2755" name="adj"/>
            </a:avLst>
          </a:prstGeom>
          <a:noFill/>
          <a:ln>
            <a:noFill/>
          </a:ln>
        </p:spPr>
      </p:sp>
      <p:sp>
        <p:nvSpPr>
          <p:cNvPr id="208" name="Google Shape;208;p14"/>
          <p:cNvSpPr txBox="1"/>
          <p:nvPr>
            <p:ph idx="43" type="body"/>
          </p:nvPr>
        </p:nvSpPr>
        <p:spPr>
          <a:xfrm>
            <a:off x="10883992" y="5060333"/>
            <a:ext cx="1008734" cy="428357"/>
          </a:xfrm>
          <a:prstGeom prst="rect">
            <a:avLst/>
          </a:prstGeom>
          <a:noFill/>
          <a:ln>
            <a:noFill/>
          </a:ln>
        </p:spPr>
        <p:txBody>
          <a:bodyPr anchorCtr="0" anchor="t" bIns="45700" lIns="72000" spcFirstLastPara="1" rIns="90000" wrap="square" tIns="45700">
            <a:noAutofit/>
          </a:bodyPr>
          <a:lstStyle>
            <a:lvl1pPr indent="-228600" lvl="0" marL="45720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14"/>
          <p:cNvSpPr txBox="1"/>
          <p:nvPr>
            <p:ph idx="44" type="body"/>
          </p:nvPr>
        </p:nvSpPr>
        <p:spPr>
          <a:xfrm>
            <a:off x="516303" y="1980857"/>
            <a:ext cx="2286858" cy="1937295"/>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14"/>
          <p:cNvSpPr txBox="1"/>
          <p:nvPr>
            <p:ph idx="45" type="body"/>
          </p:nvPr>
        </p:nvSpPr>
        <p:spPr>
          <a:xfrm>
            <a:off x="516302" y="1600676"/>
            <a:ext cx="3013282" cy="269753"/>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rgbClr val="394756"/>
              </a:buClr>
              <a:buSzPts val="1000"/>
              <a:buNone/>
              <a:defRPr b="0" i="0" sz="1000">
                <a:solidFill>
                  <a:srgbClr val="394756"/>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11" name="Google Shape;211;p14"/>
          <p:cNvGrpSpPr/>
          <p:nvPr/>
        </p:nvGrpSpPr>
        <p:grpSpPr>
          <a:xfrm>
            <a:off x="512064" y="6300216"/>
            <a:ext cx="1669806" cy="356671"/>
            <a:chOff x="237300" y="2120550"/>
            <a:chExt cx="7138975" cy="1527500"/>
          </a:xfrm>
        </p:grpSpPr>
        <p:sp>
          <p:nvSpPr>
            <p:cNvPr id="212" name="Google Shape;212;p1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Large Quote 2">
  <p:cSld name="Client Testimonial Large Quote 2">
    <p:bg>
      <p:bgPr>
        <a:blipFill>
          <a:blip r:embed="rId2">
            <a:alphaModFix/>
          </a:blip>
          <a:stretch>
            <a:fillRect/>
          </a:stretch>
        </a:blipFill>
      </p:bgPr>
    </p:bg>
    <p:spTree>
      <p:nvGrpSpPr>
        <p:cNvPr id="1474" name="Shape 1474"/>
        <p:cNvGrpSpPr/>
        <p:nvPr/>
      </p:nvGrpSpPr>
      <p:grpSpPr>
        <a:xfrm>
          <a:off x="0" y="0"/>
          <a:ext cx="0" cy="0"/>
          <a:chOff x="0" y="0"/>
          <a:chExt cx="0" cy="0"/>
        </a:xfrm>
      </p:grpSpPr>
      <p:pic>
        <p:nvPicPr>
          <p:cNvPr descr="A person talking to a group of people&#10;&#10;Description automatically generated with low confidence" id="1475" name="Google Shape;1475;p134"/>
          <p:cNvPicPr preferRelativeResize="0"/>
          <p:nvPr/>
        </p:nvPicPr>
        <p:blipFill rotWithShape="1">
          <a:blip r:embed="rId3">
            <a:alphaModFix/>
          </a:blip>
          <a:srcRect b="0" l="0" r="0" t="0"/>
          <a:stretch/>
        </p:blipFill>
        <p:spPr>
          <a:xfrm>
            <a:off x="6766673" y="1215829"/>
            <a:ext cx="4814700" cy="4154700"/>
          </a:xfrm>
          <a:prstGeom prst="roundRect">
            <a:avLst>
              <a:gd fmla="val 1849" name="adj"/>
            </a:avLst>
          </a:prstGeom>
          <a:noFill/>
          <a:ln>
            <a:noFill/>
          </a:ln>
        </p:spPr>
      </p:pic>
      <p:sp>
        <p:nvSpPr>
          <p:cNvPr id="1476" name="Google Shape;1476;p134"/>
          <p:cNvSpPr txBox="1"/>
          <p:nvPr>
            <p:ph type="title"/>
          </p:nvPr>
        </p:nvSpPr>
        <p:spPr>
          <a:xfrm>
            <a:off x="514801" y="1654283"/>
            <a:ext cx="36036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77" name="Google Shape;1477;p134"/>
          <p:cNvSpPr txBox="1"/>
          <p:nvPr>
            <p:ph idx="1" type="body"/>
          </p:nvPr>
        </p:nvSpPr>
        <p:spPr>
          <a:xfrm>
            <a:off x="514800" y="3787200"/>
            <a:ext cx="3603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478" name="Google Shape;1478;p134"/>
          <p:cNvSpPr txBox="1"/>
          <p:nvPr>
            <p:ph idx="2" type="body"/>
          </p:nvPr>
        </p:nvSpPr>
        <p:spPr>
          <a:xfrm>
            <a:off x="516303" y="1449635"/>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479" name="Google Shape;1479;p134"/>
          <p:cNvGrpSpPr/>
          <p:nvPr/>
        </p:nvGrpSpPr>
        <p:grpSpPr>
          <a:xfrm>
            <a:off x="512064" y="6300216"/>
            <a:ext cx="1669806" cy="356671"/>
            <a:chOff x="237300" y="2120550"/>
            <a:chExt cx="7138975" cy="1527500"/>
          </a:xfrm>
        </p:grpSpPr>
        <p:sp>
          <p:nvSpPr>
            <p:cNvPr id="1480" name="Google Shape;1480;p13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1" name="Google Shape;1481;p13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2" name="Google Shape;1482;p13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483" name="Google Shape;1483;p134"/>
          <p:cNvSpPr/>
          <p:nvPr/>
        </p:nvSpPr>
        <p:spPr>
          <a:xfrm>
            <a:off x="4394251" y="1789925"/>
            <a:ext cx="3893898" cy="415516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4F7D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484" name="Google Shape;1484;p134"/>
          <p:cNvSpPr txBox="1"/>
          <p:nvPr>
            <p:ph idx="3" type="body"/>
          </p:nvPr>
        </p:nvSpPr>
        <p:spPr>
          <a:xfrm>
            <a:off x="4600283" y="2103120"/>
            <a:ext cx="3364800" cy="1874400"/>
          </a:xfrm>
          <a:prstGeom prst="rect">
            <a:avLst/>
          </a:prstGeom>
          <a:noFill/>
          <a:ln>
            <a:noFill/>
          </a:ln>
        </p:spPr>
        <p:txBody>
          <a:bodyPr anchorCtr="0" anchor="t"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V2">
  <p:cSld name="Gray Slide Text Logo Watermark V2">
    <p:bg>
      <p:bgPr>
        <a:blipFill>
          <a:blip r:embed="rId2">
            <a:alphaModFix/>
          </a:blip>
          <a:stretch>
            <a:fillRect/>
          </a:stretch>
        </a:blipFill>
      </p:bgPr>
    </p:bg>
    <p:spTree>
      <p:nvGrpSpPr>
        <p:cNvPr id="1485" name="Shape 1485"/>
        <p:cNvGrpSpPr/>
        <p:nvPr/>
      </p:nvGrpSpPr>
      <p:grpSpPr>
        <a:xfrm>
          <a:off x="0" y="0"/>
          <a:ext cx="0" cy="0"/>
          <a:chOff x="0" y="0"/>
          <a:chExt cx="0" cy="0"/>
        </a:xfrm>
      </p:grpSpPr>
      <p:sp>
        <p:nvSpPr>
          <p:cNvPr id="1486" name="Google Shape;1486;p135"/>
          <p:cNvSpPr txBox="1"/>
          <p:nvPr>
            <p:ph type="title"/>
          </p:nvPr>
        </p:nvSpPr>
        <p:spPr>
          <a:xfrm>
            <a:off x="514800" y="500775"/>
            <a:ext cx="10666500" cy="1218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87" name="Google Shape;1487;p135"/>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400050" lvl="0" marL="457200" rtl="0" algn="l">
              <a:lnSpc>
                <a:spcPct val="90000"/>
              </a:lnSpc>
              <a:spcBef>
                <a:spcPts val="1500"/>
              </a:spcBef>
              <a:spcAft>
                <a:spcPts val="0"/>
              </a:spcAft>
              <a:buClr>
                <a:srgbClr val="394756"/>
              </a:buClr>
              <a:buSzPts val="2700"/>
              <a:buFont typeface="Inter Light"/>
              <a:buChar char="•"/>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1488" name="Google Shape;1488;p135"/>
          <p:cNvGrpSpPr/>
          <p:nvPr/>
        </p:nvGrpSpPr>
        <p:grpSpPr>
          <a:xfrm>
            <a:off x="512064" y="6300216"/>
            <a:ext cx="1669806" cy="356671"/>
            <a:chOff x="237300" y="2120550"/>
            <a:chExt cx="7138975" cy="1527500"/>
          </a:xfrm>
        </p:grpSpPr>
        <p:sp>
          <p:nvSpPr>
            <p:cNvPr id="1489" name="Google Shape;1489;p13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3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3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ver Slide V2">
  <p:cSld name="Cover Slide 1">
    <p:spTree>
      <p:nvGrpSpPr>
        <p:cNvPr id="1498" name="Shape 1498"/>
        <p:cNvGrpSpPr/>
        <p:nvPr/>
      </p:nvGrpSpPr>
      <p:grpSpPr>
        <a:xfrm>
          <a:off x="0" y="0"/>
          <a:ext cx="0" cy="0"/>
          <a:chOff x="0" y="0"/>
          <a:chExt cx="0" cy="0"/>
        </a:xfrm>
      </p:grpSpPr>
      <p:sp>
        <p:nvSpPr>
          <p:cNvPr id="1499" name="Google Shape;1499;p137"/>
          <p:cNvSpPr/>
          <p:nvPr>
            <p:ph idx="2" type="pic"/>
          </p:nvPr>
        </p:nvSpPr>
        <p:spPr>
          <a:xfrm>
            <a:off x="3332937" y="339724"/>
            <a:ext cx="3084900" cy="3866700"/>
          </a:xfrm>
          <a:prstGeom prst="roundRect">
            <a:avLst>
              <a:gd fmla="val 1784" name="adj"/>
            </a:avLst>
          </a:prstGeom>
          <a:solidFill>
            <a:srgbClr val="D8D8D8"/>
          </a:solidFill>
          <a:ln>
            <a:noFill/>
          </a:ln>
        </p:spPr>
      </p:sp>
      <p:sp>
        <p:nvSpPr>
          <p:cNvPr id="1500" name="Google Shape;1500;p137"/>
          <p:cNvSpPr/>
          <p:nvPr>
            <p:ph idx="3" type="pic"/>
          </p:nvPr>
        </p:nvSpPr>
        <p:spPr>
          <a:xfrm>
            <a:off x="406296" y="339725"/>
            <a:ext cx="2721900" cy="2312100"/>
          </a:xfrm>
          <a:prstGeom prst="roundRect">
            <a:avLst>
              <a:gd fmla="val 5002" name="adj"/>
            </a:avLst>
          </a:prstGeom>
          <a:solidFill>
            <a:srgbClr val="D8D8D8"/>
          </a:solidFill>
          <a:ln>
            <a:noFill/>
          </a:ln>
        </p:spPr>
      </p:sp>
      <p:sp>
        <p:nvSpPr>
          <p:cNvPr id="1501" name="Google Shape;1501;p137"/>
          <p:cNvSpPr/>
          <p:nvPr>
            <p:ph idx="4" type="pic"/>
          </p:nvPr>
        </p:nvSpPr>
        <p:spPr>
          <a:xfrm>
            <a:off x="6668398" y="1757142"/>
            <a:ext cx="5084700" cy="2449500"/>
          </a:xfrm>
          <a:prstGeom prst="roundRect">
            <a:avLst>
              <a:gd fmla="val 2751" name="adj"/>
            </a:avLst>
          </a:prstGeom>
          <a:solidFill>
            <a:srgbClr val="D8D8D8"/>
          </a:solidFill>
          <a:ln>
            <a:noFill/>
          </a:ln>
        </p:spPr>
      </p:sp>
      <p:sp>
        <p:nvSpPr>
          <p:cNvPr id="1502" name="Google Shape;1502;p137"/>
          <p:cNvSpPr/>
          <p:nvPr>
            <p:ph idx="5" type="pic"/>
          </p:nvPr>
        </p:nvSpPr>
        <p:spPr>
          <a:xfrm>
            <a:off x="6668398" y="4431794"/>
            <a:ext cx="2721900" cy="1941600"/>
          </a:xfrm>
          <a:prstGeom prst="roundRect">
            <a:avLst>
              <a:gd fmla="val 5640" name="adj"/>
            </a:avLst>
          </a:prstGeom>
          <a:solidFill>
            <a:srgbClr val="D8D8D8"/>
          </a:solidFill>
          <a:ln>
            <a:noFill/>
          </a:ln>
        </p:spPr>
      </p:sp>
      <p:sp>
        <p:nvSpPr>
          <p:cNvPr id="1503" name="Google Shape;1503;p137"/>
          <p:cNvSpPr/>
          <p:nvPr/>
        </p:nvSpPr>
        <p:spPr>
          <a:xfrm>
            <a:off x="6684005" y="579627"/>
            <a:ext cx="994500" cy="994500"/>
          </a:xfrm>
          <a:prstGeom prst="roundRect">
            <a:avLst>
              <a:gd fmla="val 8225" name="adj"/>
            </a:avLst>
          </a:prstGeom>
          <a:solidFill>
            <a:srgbClr val="F0F3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504" name="Google Shape;1504;p137"/>
          <p:cNvSpPr/>
          <p:nvPr/>
        </p:nvSpPr>
        <p:spPr>
          <a:xfrm>
            <a:off x="2145323" y="2842279"/>
            <a:ext cx="982800" cy="982800"/>
          </a:xfrm>
          <a:prstGeom prst="roundRect">
            <a:avLst>
              <a:gd fmla="val 8225" name="adj"/>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505" name="Google Shape;1505;p137"/>
          <p:cNvSpPr/>
          <p:nvPr/>
        </p:nvSpPr>
        <p:spPr>
          <a:xfrm>
            <a:off x="9639786" y="4431794"/>
            <a:ext cx="1126500" cy="1126500"/>
          </a:xfrm>
          <a:prstGeom prst="roundRect">
            <a:avLst>
              <a:gd fmla="val 8225" name="adj"/>
            </a:avLst>
          </a:prstGeom>
          <a:solidFill>
            <a:srgbClr val="FE77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506" name="Google Shape;1506;p137"/>
          <p:cNvSpPr txBox="1"/>
          <p:nvPr>
            <p:ph idx="1" type="body"/>
          </p:nvPr>
        </p:nvSpPr>
        <p:spPr>
          <a:xfrm>
            <a:off x="514800" y="4466600"/>
            <a:ext cx="5902800" cy="982800"/>
          </a:xfrm>
          <a:prstGeom prst="rect">
            <a:avLst/>
          </a:prstGeom>
          <a:noFill/>
          <a:ln>
            <a:noFill/>
          </a:ln>
        </p:spPr>
        <p:txBody>
          <a:bodyPr anchorCtr="0" anchor="t" bIns="45700" lIns="90000" spcFirstLastPara="1" rIns="90000" wrap="square" tIns="45700">
            <a:normAutofit/>
          </a:bodyPr>
          <a:lstStyle>
            <a:lvl1pPr indent="-228600" lvl="0" marL="457200" rtl="0" algn="l">
              <a:lnSpc>
                <a:spcPct val="100000"/>
              </a:lnSpc>
              <a:spcBef>
                <a:spcPts val="100"/>
              </a:spcBef>
              <a:spcAft>
                <a:spcPts val="0"/>
              </a:spcAft>
              <a:buClr>
                <a:srgbClr val="394756"/>
              </a:buClr>
              <a:buSzPts val="3200"/>
              <a:buNone/>
              <a:defRPr b="0" i="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07" name="Google Shape;1507;p137"/>
          <p:cNvSpPr txBox="1"/>
          <p:nvPr>
            <p:ph idx="6" type="body"/>
          </p:nvPr>
        </p:nvSpPr>
        <p:spPr>
          <a:xfrm>
            <a:off x="514800" y="4142041"/>
            <a:ext cx="2552100" cy="2109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08" name="Google Shape;1508;p137"/>
          <p:cNvSpPr txBox="1"/>
          <p:nvPr>
            <p:ph idx="7" type="body"/>
          </p:nvPr>
        </p:nvSpPr>
        <p:spPr>
          <a:xfrm>
            <a:off x="516303" y="5574678"/>
            <a:ext cx="4829700" cy="447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509" name="Google Shape;1509;p137"/>
          <p:cNvGrpSpPr/>
          <p:nvPr/>
        </p:nvGrpSpPr>
        <p:grpSpPr>
          <a:xfrm>
            <a:off x="512064" y="6300216"/>
            <a:ext cx="1669806" cy="356671"/>
            <a:chOff x="237300" y="2120550"/>
            <a:chExt cx="7138975" cy="1527500"/>
          </a:xfrm>
        </p:grpSpPr>
        <p:sp>
          <p:nvSpPr>
            <p:cNvPr id="1510" name="Google Shape;1510;p13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3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3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ingle Background  Image">
  <p:cSld name="Cover Slide 2 Single Background  Image">
    <p:spTree>
      <p:nvGrpSpPr>
        <p:cNvPr id="1513" name="Shape 1513"/>
        <p:cNvGrpSpPr/>
        <p:nvPr/>
      </p:nvGrpSpPr>
      <p:grpSpPr>
        <a:xfrm>
          <a:off x="0" y="0"/>
          <a:ext cx="0" cy="0"/>
          <a:chOff x="0" y="0"/>
          <a:chExt cx="0" cy="0"/>
        </a:xfrm>
      </p:grpSpPr>
      <p:sp>
        <p:nvSpPr>
          <p:cNvPr id="1514" name="Google Shape;1514;p138"/>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5" name="Google Shape;1515;p138"/>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
        <p:nvSpPr>
          <p:cNvPr id="1516" name="Google Shape;1516;p138"/>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17" name="Google Shape;1517;p138"/>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18" name="Google Shape;1518;p138"/>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Font typeface="Inter"/>
              <a:buNone/>
              <a:defRPr i="0" sz="19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2pPr>
            <a:lvl3pPr indent="-349250" lvl="2" marL="13716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3pPr>
            <a:lvl4pPr indent="-349250" lvl="3" marL="18288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4pPr>
            <a:lvl5pPr indent="-349250" lvl="4" marL="22860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5pPr>
            <a:lvl6pPr indent="-349250" lvl="5" marL="27432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6pPr>
            <a:lvl7pPr indent="-349250" lvl="6" marL="32004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7pPr>
            <a:lvl8pPr indent="-349250" lvl="7" marL="36576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8pPr>
            <a:lvl9pPr indent="-349250" lvl="8" marL="41148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x 3 Images">
  <p:cSld name="Cover Slide x 3 Images">
    <p:spTree>
      <p:nvGrpSpPr>
        <p:cNvPr id="1519" name="Shape 1519"/>
        <p:cNvGrpSpPr/>
        <p:nvPr/>
      </p:nvGrpSpPr>
      <p:grpSpPr>
        <a:xfrm>
          <a:off x="0" y="0"/>
          <a:ext cx="0" cy="0"/>
          <a:chOff x="0" y="0"/>
          <a:chExt cx="0" cy="0"/>
        </a:xfrm>
      </p:grpSpPr>
      <p:sp>
        <p:nvSpPr>
          <p:cNvPr id="1520" name="Google Shape;1520;p139"/>
          <p:cNvSpPr/>
          <p:nvPr>
            <p:ph idx="2" type="pic"/>
          </p:nvPr>
        </p:nvSpPr>
        <p:spPr>
          <a:xfrm>
            <a:off x="292607" y="291292"/>
            <a:ext cx="7236000" cy="5919300"/>
          </a:xfrm>
          <a:prstGeom prst="roundRect">
            <a:avLst>
              <a:gd fmla="val 1077" name="adj"/>
            </a:avLst>
          </a:prstGeom>
          <a:solidFill>
            <a:srgbClr val="D8D8D8">
              <a:alpha val="41570"/>
            </a:srgbClr>
          </a:solidFill>
          <a:ln>
            <a:noFill/>
          </a:ln>
        </p:spPr>
      </p:sp>
      <p:sp>
        <p:nvSpPr>
          <p:cNvPr id="1521" name="Google Shape;1521;p139"/>
          <p:cNvSpPr txBox="1"/>
          <p:nvPr>
            <p:ph idx="1" type="body"/>
          </p:nvPr>
        </p:nvSpPr>
        <p:spPr>
          <a:xfrm>
            <a:off x="516303" y="2051537"/>
            <a:ext cx="2994900" cy="2374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22" name="Google Shape;1522;p139"/>
          <p:cNvSpPr txBox="1"/>
          <p:nvPr>
            <p:ph idx="3" type="body"/>
          </p:nvPr>
        </p:nvSpPr>
        <p:spPr>
          <a:xfrm>
            <a:off x="516303" y="1688001"/>
            <a:ext cx="29949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23" name="Google Shape;1523;p139"/>
          <p:cNvSpPr/>
          <p:nvPr>
            <p:ph idx="4" type="pic"/>
          </p:nvPr>
        </p:nvSpPr>
        <p:spPr>
          <a:xfrm>
            <a:off x="7764905" y="899410"/>
            <a:ext cx="4204800" cy="3628500"/>
          </a:xfrm>
          <a:prstGeom prst="roundRect">
            <a:avLst>
              <a:gd fmla="val 1849" name="adj"/>
            </a:avLst>
          </a:prstGeom>
          <a:solidFill>
            <a:srgbClr val="D8D8D8">
              <a:alpha val="41570"/>
            </a:srgbClr>
          </a:solidFill>
          <a:ln>
            <a:noFill/>
          </a:ln>
        </p:spPr>
      </p:sp>
      <p:sp>
        <p:nvSpPr>
          <p:cNvPr id="1524" name="Google Shape;1524;p139"/>
          <p:cNvSpPr/>
          <p:nvPr>
            <p:ph idx="5" type="pic"/>
          </p:nvPr>
        </p:nvSpPr>
        <p:spPr>
          <a:xfrm>
            <a:off x="7772066" y="4699416"/>
            <a:ext cx="4204800" cy="1877700"/>
          </a:xfrm>
          <a:prstGeom prst="roundRect">
            <a:avLst>
              <a:gd fmla="val 3035" name="adj"/>
            </a:avLst>
          </a:prstGeom>
          <a:solidFill>
            <a:srgbClr val="D8D8D8">
              <a:alpha val="41570"/>
            </a:srgbClr>
          </a:solidFill>
          <a:ln>
            <a:noFill/>
          </a:ln>
        </p:spPr>
      </p:sp>
      <p:sp>
        <p:nvSpPr>
          <p:cNvPr id="1525" name="Google Shape;1525;p139"/>
          <p:cNvSpPr txBox="1"/>
          <p:nvPr>
            <p:ph idx="6" type="body"/>
          </p:nvPr>
        </p:nvSpPr>
        <p:spPr>
          <a:xfrm>
            <a:off x="516303" y="4513445"/>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mage Only">
  <p:cSld name="Background Image Only">
    <p:spTree>
      <p:nvGrpSpPr>
        <p:cNvPr id="1526" name="Shape 1526"/>
        <p:cNvGrpSpPr/>
        <p:nvPr/>
      </p:nvGrpSpPr>
      <p:grpSpPr>
        <a:xfrm>
          <a:off x="0" y="0"/>
          <a:ext cx="0" cy="0"/>
          <a:chOff x="0" y="0"/>
          <a:chExt cx="0" cy="0"/>
        </a:xfrm>
      </p:grpSpPr>
      <p:sp>
        <p:nvSpPr>
          <p:cNvPr id="1527" name="Google Shape;1527;p140"/>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28" name="Google Shape;1528;p140"/>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Video Background)">
  <p:cSld name="Cover Slide Video Background">
    <p:spTree>
      <p:nvGrpSpPr>
        <p:cNvPr id="1529" name="Shape 1529"/>
        <p:cNvGrpSpPr/>
        <p:nvPr/>
      </p:nvGrpSpPr>
      <p:grpSpPr>
        <a:xfrm>
          <a:off x="0" y="0"/>
          <a:ext cx="0" cy="0"/>
          <a:chOff x="0" y="0"/>
          <a:chExt cx="0" cy="0"/>
        </a:xfrm>
      </p:grpSpPr>
      <p:sp>
        <p:nvSpPr>
          <p:cNvPr id="1530" name="Google Shape;1530;p141"/>
          <p:cNvSpPr/>
          <p:nvPr/>
        </p:nvSpPr>
        <p:spPr>
          <a:xfrm>
            <a:off x="279936" y="281108"/>
            <a:ext cx="11631600" cy="59220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31" name="Google Shape;1531;p141"/>
          <p:cNvSpPr/>
          <p:nvPr>
            <p:ph idx="2" type="media"/>
          </p:nvPr>
        </p:nvSpPr>
        <p:spPr>
          <a:xfrm>
            <a:off x="279936" y="281108"/>
            <a:ext cx="11631600" cy="5922000"/>
          </a:xfrm>
          <a:prstGeom prst="roundRect">
            <a:avLst>
              <a:gd fmla="val 1285" name="adj"/>
            </a:avLst>
          </a:prstGeom>
          <a:solidFill>
            <a:schemeClr val="lt1">
              <a:alpha val="33330"/>
            </a:schemeClr>
          </a:solidFill>
          <a:ln>
            <a:noFill/>
          </a:ln>
        </p:spPr>
        <p:txBody>
          <a:bodyPr anchorCtr="0" anchor="t" bIns="45700" lIns="90000" spcFirstLastPara="1" rIns="90000" wrap="square" tIns="45700">
            <a:noAutofit/>
          </a:bodyPr>
          <a:lstStyle>
            <a:lvl1pPr lvl="0" marR="0" rtl="0" algn="l">
              <a:lnSpc>
                <a:spcPct val="90000"/>
              </a:lnSpc>
              <a:spcBef>
                <a:spcPts val="1500"/>
              </a:spcBef>
              <a:spcAft>
                <a:spcPts val="0"/>
              </a:spcAft>
              <a:buClr>
                <a:schemeClr val="dk1"/>
              </a:buClr>
              <a:buSzPts val="3200"/>
              <a:buFont typeface="Arial"/>
              <a:buNone/>
              <a:defRPr b="0" i="0" sz="3200" u="none" cap="none" strike="noStrike">
                <a:solidFill>
                  <a:schemeClr val="dk1"/>
                </a:solidFill>
                <a:latin typeface="Inter Light"/>
                <a:ea typeface="Inter Light"/>
                <a:cs typeface="Inter Light"/>
                <a:sym typeface="Inter Light"/>
              </a:defRPr>
            </a:lvl1pPr>
            <a:lvl2pPr lvl="1"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Inter Light"/>
                <a:ea typeface="Inter Light"/>
                <a:cs typeface="Inter Light"/>
                <a:sym typeface="Inter Light"/>
              </a:defRPr>
            </a:lvl2pPr>
            <a:lvl3pPr lvl="2"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Inter Light"/>
                <a:ea typeface="Inter Light"/>
                <a:cs typeface="Inter Light"/>
                <a:sym typeface="Inter Light"/>
              </a:defRPr>
            </a:lvl3pPr>
            <a:lvl4pPr lvl="3"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Inter Light"/>
                <a:ea typeface="Inter Light"/>
                <a:cs typeface="Inter Light"/>
                <a:sym typeface="Inter Light"/>
              </a:defRPr>
            </a:lvl4pPr>
            <a:lvl5pPr lvl="4" marR="0" rtl="0" algn="l">
              <a:lnSpc>
                <a:spcPct val="90000"/>
              </a:lnSpc>
              <a:spcBef>
                <a:spcPts val="500"/>
              </a:spcBef>
              <a:spcAft>
                <a:spcPts val="0"/>
              </a:spcAft>
              <a:buClr>
                <a:schemeClr val="dk1"/>
              </a:buClr>
              <a:buSzPts val="800"/>
              <a:buFont typeface="Arial"/>
              <a:buChar char="•"/>
              <a:defRPr b="0" i="0" sz="800" u="none" cap="none" strike="noStrike">
                <a:solidFill>
                  <a:schemeClr val="dk1"/>
                </a:solidFill>
                <a:latin typeface="Inter Light"/>
                <a:ea typeface="Inter Light"/>
                <a:cs typeface="Inter Light"/>
                <a:sym typeface="Inter Light"/>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532" name="Google Shape;1532;p141"/>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33" name="Google Shape;1533;p141"/>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34" name="Google Shape;1534;p141"/>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Agenda Slide (with C icon)">
  <p:cSld name="Agenda Slide Watermark">
    <p:bg>
      <p:bgPr>
        <a:blipFill>
          <a:blip r:embed="rId2">
            <a:alphaModFix/>
          </a:blip>
          <a:stretch>
            <a:fillRect/>
          </a:stretch>
        </a:blipFill>
      </p:bgPr>
    </p:bg>
    <p:spTree>
      <p:nvGrpSpPr>
        <p:cNvPr id="1535" name="Shape 1535"/>
        <p:cNvGrpSpPr/>
        <p:nvPr/>
      </p:nvGrpSpPr>
      <p:grpSpPr>
        <a:xfrm>
          <a:off x="0" y="0"/>
          <a:ext cx="0" cy="0"/>
          <a:chOff x="0" y="0"/>
          <a:chExt cx="0" cy="0"/>
        </a:xfrm>
      </p:grpSpPr>
      <p:sp>
        <p:nvSpPr>
          <p:cNvPr id="1536" name="Google Shape;1536;p142"/>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37" name="Google Shape;1537;p142"/>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1538" name="Google Shape;1538;p142"/>
          <p:cNvGrpSpPr/>
          <p:nvPr/>
        </p:nvGrpSpPr>
        <p:grpSpPr>
          <a:xfrm>
            <a:off x="512064" y="6300216"/>
            <a:ext cx="1669806" cy="356671"/>
            <a:chOff x="237300" y="2120550"/>
            <a:chExt cx="7138975" cy="1527500"/>
          </a:xfrm>
        </p:grpSpPr>
        <p:sp>
          <p:nvSpPr>
            <p:cNvPr id="1539" name="Google Shape;1539;p14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4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4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Agenda Slide (with image)">
  <p:cSld name="Agenda Slide Circle Image">
    <p:bg>
      <p:bgPr>
        <a:blipFill>
          <a:blip r:embed="rId2">
            <a:alphaModFix/>
          </a:blip>
          <a:stretch>
            <a:fillRect/>
          </a:stretch>
        </a:blipFill>
      </p:bgPr>
    </p:bg>
    <p:spTree>
      <p:nvGrpSpPr>
        <p:cNvPr id="1542" name="Shape 1542"/>
        <p:cNvGrpSpPr/>
        <p:nvPr/>
      </p:nvGrpSpPr>
      <p:grpSpPr>
        <a:xfrm>
          <a:off x="0" y="0"/>
          <a:ext cx="0" cy="0"/>
          <a:chOff x="0" y="0"/>
          <a:chExt cx="0" cy="0"/>
        </a:xfrm>
      </p:grpSpPr>
      <p:sp>
        <p:nvSpPr>
          <p:cNvPr id="1543" name="Google Shape;1543;p143"/>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44" name="Google Shape;1544;p143"/>
          <p:cNvSpPr/>
          <p:nvPr>
            <p:ph idx="2" type="pic"/>
          </p:nvPr>
        </p:nvSpPr>
        <p:spPr>
          <a:xfrm>
            <a:off x="8307968" y="992529"/>
            <a:ext cx="4872900" cy="4872900"/>
          </a:xfrm>
          <a:prstGeom prst="ellipse">
            <a:avLst/>
          </a:prstGeom>
          <a:solidFill>
            <a:srgbClr val="D8D8D8"/>
          </a:solidFill>
          <a:ln>
            <a:noFill/>
          </a:ln>
        </p:spPr>
      </p:sp>
      <p:sp>
        <p:nvSpPr>
          <p:cNvPr id="1545" name="Google Shape;1545;p143"/>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1546" name="Google Shape;1546;p143"/>
          <p:cNvGrpSpPr/>
          <p:nvPr/>
        </p:nvGrpSpPr>
        <p:grpSpPr>
          <a:xfrm>
            <a:off x="512064" y="6300216"/>
            <a:ext cx="1669806" cy="356671"/>
            <a:chOff x="237300" y="2120550"/>
            <a:chExt cx="7138975" cy="1527500"/>
          </a:xfrm>
        </p:grpSpPr>
        <p:sp>
          <p:nvSpPr>
            <p:cNvPr id="1547" name="Google Shape;1547;p14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4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4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Image">
  <p:cSld name="Gray Slide Double Image">
    <p:bg>
      <p:bgPr>
        <a:blipFill>
          <a:blip r:embed="rId2">
            <a:alphaModFix/>
          </a:blip>
          <a:stretch>
            <a:fillRect/>
          </a:stretch>
        </a:blipFill>
      </p:bgPr>
    </p:bg>
    <p:spTree>
      <p:nvGrpSpPr>
        <p:cNvPr id="1550" name="Shape 1550"/>
        <p:cNvGrpSpPr/>
        <p:nvPr/>
      </p:nvGrpSpPr>
      <p:grpSpPr>
        <a:xfrm>
          <a:off x="0" y="0"/>
          <a:ext cx="0" cy="0"/>
          <a:chOff x="0" y="0"/>
          <a:chExt cx="0" cy="0"/>
        </a:xfrm>
      </p:grpSpPr>
      <p:sp>
        <p:nvSpPr>
          <p:cNvPr id="1551" name="Google Shape;1551;p144"/>
          <p:cNvSpPr txBox="1"/>
          <p:nvPr>
            <p:ph type="title"/>
          </p:nvPr>
        </p:nvSpPr>
        <p:spPr>
          <a:xfrm>
            <a:off x="514800" y="1463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52" name="Google Shape;1552;p144"/>
          <p:cNvSpPr txBox="1"/>
          <p:nvPr>
            <p:ph idx="1" type="body"/>
          </p:nvPr>
        </p:nvSpPr>
        <p:spPr>
          <a:xfrm>
            <a:off x="514800" y="2971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553" name="Google Shape;1553;p144"/>
          <p:cNvSpPr/>
          <p:nvPr>
            <p:ph idx="2" type="pic"/>
          </p:nvPr>
        </p:nvSpPr>
        <p:spPr>
          <a:xfrm>
            <a:off x="7833484" y="1463400"/>
            <a:ext cx="3931200" cy="3931200"/>
          </a:xfrm>
          <a:prstGeom prst="roundRect">
            <a:avLst>
              <a:gd fmla="val 3904" name="adj"/>
            </a:avLst>
          </a:prstGeom>
          <a:solidFill>
            <a:srgbClr val="D8D8D8"/>
          </a:solidFill>
          <a:ln>
            <a:noFill/>
          </a:ln>
        </p:spPr>
      </p:sp>
      <p:sp>
        <p:nvSpPr>
          <p:cNvPr id="1554" name="Google Shape;1554;p144"/>
          <p:cNvSpPr/>
          <p:nvPr/>
        </p:nvSpPr>
        <p:spPr>
          <a:xfrm>
            <a:off x="7833484" y="5523428"/>
            <a:ext cx="374700" cy="374700"/>
          </a:xfrm>
          <a:prstGeom prst="roundRect">
            <a:avLst>
              <a:gd fmla="val 12531" name="adj"/>
            </a:avLst>
          </a:prstGeom>
          <a:solidFill>
            <a:srgbClr val="A0A5A9">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55" name="Google Shape;1555;p144"/>
          <p:cNvSpPr/>
          <p:nvPr/>
        </p:nvSpPr>
        <p:spPr>
          <a:xfrm>
            <a:off x="7055421" y="3516746"/>
            <a:ext cx="560100" cy="560100"/>
          </a:xfrm>
          <a:prstGeom prst="roundRect">
            <a:avLst>
              <a:gd fmla="val 12531" name="adj"/>
            </a:avLst>
          </a:prstGeom>
          <a:solidFill>
            <a:srgbClr val="05C5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56" name="Google Shape;1556;p144"/>
          <p:cNvSpPr/>
          <p:nvPr>
            <p:ph idx="3" type="pic"/>
          </p:nvPr>
        </p:nvSpPr>
        <p:spPr>
          <a:xfrm>
            <a:off x="5825897" y="4230715"/>
            <a:ext cx="1789200" cy="1789200"/>
          </a:xfrm>
          <a:prstGeom prst="roundRect">
            <a:avLst>
              <a:gd fmla="val 5299" name="adj"/>
            </a:avLst>
          </a:prstGeom>
          <a:solidFill>
            <a:srgbClr val="D8D8D8"/>
          </a:solidFill>
          <a:ln>
            <a:noFill/>
          </a:ln>
          <a:effectLst>
            <a:outerShdw blurRad="425846" sx="98510" rotWithShape="0" algn="tl" dir="2700000" dist="201513" sy="98510">
              <a:srgbClr val="394756">
                <a:alpha val="14120"/>
              </a:srgbClr>
            </a:outerShdw>
          </a:effectLst>
        </p:spPr>
      </p:sp>
      <p:grpSp>
        <p:nvGrpSpPr>
          <p:cNvPr id="1557" name="Google Shape;1557;p144"/>
          <p:cNvGrpSpPr/>
          <p:nvPr/>
        </p:nvGrpSpPr>
        <p:grpSpPr>
          <a:xfrm>
            <a:off x="512064" y="6300216"/>
            <a:ext cx="1669806" cy="356671"/>
            <a:chOff x="237300" y="2120550"/>
            <a:chExt cx="7138975" cy="1527500"/>
          </a:xfrm>
        </p:grpSpPr>
        <p:sp>
          <p:nvSpPr>
            <p:cNvPr id="1558" name="Google Shape;1558;p14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4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4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Heading &amp; Content Slide">
  <p:cSld name="Gray Slide Double Text Column_1">
    <p:bg>
      <p:bgPr>
        <a:blipFill>
          <a:blip r:embed="rId2">
            <a:alphaModFix/>
          </a:blip>
          <a:stretch>
            <a:fillRect/>
          </a:stretch>
        </a:blipFill>
      </p:bgPr>
    </p:bg>
    <p:spTree>
      <p:nvGrpSpPr>
        <p:cNvPr id="215" name="Shape 215"/>
        <p:cNvGrpSpPr/>
        <p:nvPr/>
      </p:nvGrpSpPr>
      <p:grpSpPr>
        <a:xfrm>
          <a:off x="0" y="0"/>
          <a:ext cx="0" cy="0"/>
          <a:chOff x="0" y="0"/>
          <a:chExt cx="0" cy="0"/>
        </a:xfrm>
      </p:grpSpPr>
      <p:grpSp>
        <p:nvGrpSpPr>
          <p:cNvPr id="216" name="Google Shape;216;p15"/>
          <p:cNvGrpSpPr/>
          <p:nvPr/>
        </p:nvGrpSpPr>
        <p:grpSpPr>
          <a:xfrm>
            <a:off x="512064" y="6300216"/>
            <a:ext cx="1669806" cy="356671"/>
            <a:chOff x="237300" y="2120550"/>
            <a:chExt cx="7138975" cy="1527500"/>
          </a:xfrm>
        </p:grpSpPr>
        <p:sp>
          <p:nvSpPr>
            <p:cNvPr id="217" name="Google Shape;217;p1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15"/>
          <p:cNvSpPr txBox="1"/>
          <p:nvPr>
            <p:ph type="title"/>
          </p:nvPr>
        </p:nvSpPr>
        <p:spPr>
          <a:xfrm>
            <a:off x="664475" y="191975"/>
            <a:ext cx="8458800" cy="809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000"/>
              <a:buFont typeface="Inter Light"/>
              <a:buNone/>
              <a:defRPr b="0" i="0" sz="4000">
                <a:solidFill>
                  <a:srgbClr val="394756"/>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21" name="Google Shape;221;p15"/>
          <p:cNvSpPr txBox="1"/>
          <p:nvPr>
            <p:ph idx="2" type="title"/>
          </p:nvPr>
        </p:nvSpPr>
        <p:spPr>
          <a:xfrm>
            <a:off x="723438" y="1621016"/>
            <a:ext cx="10745100" cy="3792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1900"/>
              <a:buFont typeface="Inter Light"/>
              <a:buNone/>
              <a:defRPr b="0" i="0" sz="1900">
                <a:solidFill>
                  <a:srgbClr val="394756"/>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22" name="Google Shape;222;p15"/>
          <p:cNvSpPr txBox="1"/>
          <p:nvPr>
            <p:ph idx="3" type="title"/>
          </p:nvPr>
        </p:nvSpPr>
        <p:spPr>
          <a:xfrm>
            <a:off x="723454" y="1278383"/>
            <a:ext cx="5355300" cy="499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4F7DE8"/>
              </a:buClr>
              <a:buSzPts val="1900"/>
              <a:buFont typeface="Inter Light"/>
              <a:buNone/>
              <a:defRPr b="0" i="0" sz="1900">
                <a:solidFill>
                  <a:srgbClr val="4F7DE8"/>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p:cSld name="Cover Slide Blue">
    <p:bg>
      <p:bgPr>
        <a:blipFill>
          <a:blip r:embed="rId2">
            <a:alphaModFix/>
          </a:blip>
          <a:stretch>
            <a:fillRect/>
          </a:stretch>
        </a:blipFill>
      </p:bgPr>
    </p:bg>
    <p:spTree>
      <p:nvGrpSpPr>
        <p:cNvPr id="1561" name="Shape 1561"/>
        <p:cNvGrpSpPr/>
        <p:nvPr/>
      </p:nvGrpSpPr>
      <p:grpSpPr>
        <a:xfrm>
          <a:off x="0" y="0"/>
          <a:ext cx="0" cy="0"/>
          <a:chOff x="0" y="0"/>
          <a:chExt cx="0" cy="0"/>
        </a:xfrm>
      </p:grpSpPr>
      <p:sp>
        <p:nvSpPr>
          <p:cNvPr id="1562" name="Google Shape;1562;p145"/>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63" name="Google Shape;1563;p145"/>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64" name="Google Shape;1564;p145"/>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565" name="Google Shape;1565;p145"/>
          <p:cNvGrpSpPr/>
          <p:nvPr/>
        </p:nvGrpSpPr>
        <p:grpSpPr>
          <a:xfrm>
            <a:off x="512064" y="6300216"/>
            <a:ext cx="1669806" cy="356671"/>
            <a:chOff x="237300" y="2120550"/>
            <a:chExt cx="7138975" cy="1527500"/>
          </a:xfrm>
        </p:grpSpPr>
        <p:sp>
          <p:nvSpPr>
            <p:cNvPr id="1566" name="Google Shape;1566;p14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4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4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Green">
  <p:cSld name="Cover Slide Green">
    <p:bg>
      <p:bgPr>
        <a:blipFill>
          <a:blip r:embed="rId2">
            <a:alphaModFix/>
          </a:blip>
          <a:stretch>
            <a:fillRect/>
          </a:stretch>
        </a:blipFill>
      </p:bgPr>
    </p:bg>
    <p:spTree>
      <p:nvGrpSpPr>
        <p:cNvPr id="1569" name="Shape 1569"/>
        <p:cNvGrpSpPr/>
        <p:nvPr/>
      </p:nvGrpSpPr>
      <p:grpSpPr>
        <a:xfrm>
          <a:off x="0" y="0"/>
          <a:ext cx="0" cy="0"/>
          <a:chOff x="0" y="0"/>
          <a:chExt cx="0" cy="0"/>
        </a:xfrm>
      </p:grpSpPr>
      <p:sp>
        <p:nvSpPr>
          <p:cNvPr id="1570" name="Google Shape;1570;p146"/>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71" name="Google Shape;1571;p146"/>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72" name="Google Shape;1572;p146"/>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573" name="Google Shape;1573;p146"/>
          <p:cNvGrpSpPr/>
          <p:nvPr/>
        </p:nvGrpSpPr>
        <p:grpSpPr>
          <a:xfrm>
            <a:off x="512064" y="6300216"/>
            <a:ext cx="1669806" cy="356671"/>
            <a:chOff x="237300" y="2120550"/>
            <a:chExt cx="7138975" cy="1527500"/>
          </a:xfrm>
        </p:grpSpPr>
        <p:sp>
          <p:nvSpPr>
            <p:cNvPr id="1574" name="Google Shape;1574;p14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4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4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p:cSld name="Gray Slide Text  Plain">
    <p:bg>
      <p:bgPr>
        <a:blipFill>
          <a:blip r:embed="rId2">
            <a:alphaModFix/>
          </a:blip>
          <a:stretch>
            <a:fillRect/>
          </a:stretch>
        </a:blipFill>
      </p:bgPr>
    </p:bg>
    <p:spTree>
      <p:nvGrpSpPr>
        <p:cNvPr id="1577" name="Shape 1577"/>
        <p:cNvGrpSpPr/>
        <p:nvPr/>
      </p:nvGrpSpPr>
      <p:grpSpPr>
        <a:xfrm>
          <a:off x="0" y="0"/>
          <a:ext cx="0" cy="0"/>
          <a:chOff x="0" y="0"/>
          <a:chExt cx="0" cy="0"/>
        </a:xfrm>
      </p:grpSpPr>
      <p:sp>
        <p:nvSpPr>
          <p:cNvPr id="1578" name="Google Shape;1578;p147"/>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79" name="Google Shape;1579;p147"/>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580" name="Google Shape;1580;p147"/>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581" name="Google Shape;1581;p147"/>
          <p:cNvGrpSpPr/>
          <p:nvPr/>
        </p:nvGrpSpPr>
        <p:grpSpPr>
          <a:xfrm>
            <a:off x="512064" y="6300216"/>
            <a:ext cx="1669806" cy="356671"/>
            <a:chOff x="237300" y="2120550"/>
            <a:chExt cx="7138975" cy="1527500"/>
          </a:xfrm>
        </p:grpSpPr>
        <p:sp>
          <p:nvSpPr>
            <p:cNvPr id="1582" name="Google Shape;1582;p14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4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4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s Large Quote">
  <p:cSld name="Client Testimonials Large Quote">
    <p:bg>
      <p:bgPr>
        <a:blipFill>
          <a:blip r:embed="rId2">
            <a:alphaModFix/>
          </a:blip>
          <a:stretch>
            <a:fillRect/>
          </a:stretch>
        </a:blipFill>
      </p:bgPr>
    </p:bg>
    <p:spTree>
      <p:nvGrpSpPr>
        <p:cNvPr id="1585" name="Shape 1585"/>
        <p:cNvGrpSpPr/>
        <p:nvPr/>
      </p:nvGrpSpPr>
      <p:grpSpPr>
        <a:xfrm>
          <a:off x="0" y="0"/>
          <a:ext cx="0" cy="0"/>
          <a:chOff x="0" y="0"/>
          <a:chExt cx="0" cy="0"/>
        </a:xfrm>
      </p:grpSpPr>
      <p:sp>
        <p:nvSpPr>
          <p:cNvPr id="1586" name="Google Shape;1586;p148"/>
          <p:cNvSpPr/>
          <p:nvPr>
            <p:ph idx="2" type="pic"/>
          </p:nvPr>
        </p:nvSpPr>
        <p:spPr>
          <a:xfrm>
            <a:off x="6869524" y="1207726"/>
            <a:ext cx="4806300" cy="4154700"/>
          </a:xfrm>
          <a:prstGeom prst="roundRect">
            <a:avLst>
              <a:gd fmla="val 1378" name="adj"/>
            </a:avLst>
          </a:prstGeom>
          <a:noFill/>
          <a:ln>
            <a:noFill/>
          </a:ln>
        </p:spPr>
      </p:sp>
      <p:sp>
        <p:nvSpPr>
          <p:cNvPr id="1587" name="Google Shape;1587;p148"/>
          <p:cNvSpPr/>
          <p:nvPr>
            <p:ph idx="3" type="pic"/>
          </p:nvPr>
        </p:nvSpPr>
        <p:spPr>
          <a:xfrm>
            <a:off x="4359250" y="1710000"/>
            <a:ext cx="3848400" cy="4154400"/>
          </a:xfrm>
          <a:prstGeom prst="roundRect">
            <a:avLst>
              <a:gd fmla="val 1378" name="adj"/>
            </a:avLst>
          </a:prstGeom>
          <a:noFill/>
          <a:ln>
            <a:noFill/>
          </a:ln>
        </p:spPr>
      </p:sp>
      <p:sp>
        <p:nvSpPr>
          <p:cNvPr id="1588" name="Google Shape;1588;p148"/>
          <p:cNvSpPr txBox="1"/>
          <p:nvPr>
            <p:ph idx="1" type="body"/>
          </p:nvPr>
        </p:nvSpPr>
        <p:spPr>
          <a:xfrm>
            <a:off x="4600283" y="2103121"/>
            <a:ext cx="33651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89" name="Google Shape;1589;p148"/>
          <p:cNvSpPr txBox="1"/>
          <p:nvPr>
            <p:ph type="title"/>
          </p:nvPr>
        </p:nvSpPr>
        <p:spPr>
          <a:xfrm>
            <a:off x="514801" y="1654283"/>
            <a:ext cx="3603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590" name="Google Shape;1590;p148"/>
          <p:cNvSpPr txBox="1"/>
          <p:nvPr>
            <p:ph idx="4" type="body"/>
          </p:nvPr>
        </p:nvSpPr>
        <p:spPr>
          <a:xfrm>
            <a:off x="514800" y="3787200"/>
            <a:ext cx="3603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591" name="Google Shape;1591;p148"/>
          <p:cNvSpPr txBox="1"/>
          <p:nvPr>
            <p:ph idx="5"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592" name="Google Shape;1592;p148"/>
          <p:cNvGrpSpPr/>
          <p:nvPr/>
        </p:nvGrpSpPr>
        <p:grpSpPr>
          <a:xfrm>
            <a:off x="512064" y="6300216"/>
            <a:ext cx="1669806" cy="356671"/>
            <a:chOff x="237300" y="2120550"/>
            <a:chExt cx="7138975" cy="1527500"/>
          </a:xfrm>
        </p:grpSpPr>
        <p:sp>
          <p:nvSpPr>
            <p:cNvPr id="1593" name="Google Shape;1593;p14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4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4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G Image Testimonial">
  <p:cSld name="Slide  BG Image Testimonial">
    <p:spTree>
      <p:nvGrpSpPr>
        <p:cNvPr id="1596" name="Shape 1596"/>
        <p:cNvGrpSpPr/>
        <p:nvPr/>
      </p:nvGrpSpPr>
      <p:grpSpPr>
        <a:xfrm>
          <a:off x="0" y="0"/>
          <a:ext cx="0" cy="0"/>
          <a:chOff x="0" y="0"/>
          <a:chExt cx="0" cy="0"/>
        </a:xfrm>
      </p:grpSpPr>
      <p:sp>
        <p:nvSpPr>
          <p:cNvPr id="1597" name="Google Shape;1597;p149"/>
          <p:cNvSpPr/>
          <p:nvPr>
            <p:ph idx="2" type="pic"/>
          </p:nvPr>
        </p:nvSpPr>
        <p:spPr>
          <a:xfrm>
            <a:off x="279936" y="281108"/>
            <a:ext cx="11631600" cy="5932500"/>
          </a:xfrm>
          <a:prstGeom prst="roundRect">
            <a:avLst>
              <a:gd fmla="val 4691" name="adj"/>
            </a:avLst>
          </a:prstGeom>
          <a:solidFill>
            <a:srgbClr val="F2F2F2"/>
          </a:solidFill>
          <a:ln>
            <a:noFill/>
          </a:ln>
        </p:spPr>
      </p:sp>
      <p:sp>
        <p:nvSpPr>
          <p:cNvPr id="1598" name="Google Shape;1598;p149"/>
          <p:cNvSpPr/>
          <p:nvPr>
            <p:ph idx="3" type="pic"/>
          </p:nvPr>
        </p:nvSpPr>
        <p:spPr>
          <a:xfrm>
            <a:off x="802234" y="1481400"/>
            <a:ext cx="3848400" cy="4154400"/>
          </a:xfrm>
          <a:prstGeom prst="roundRect">
            <a:avLst>
              <a:gd fmla="val 1378" name="adj"/>
            </a:avLst>
          </a:prstGeom>
          <a:noFill/>
          <a:ln>
            <a:noFill/>
          </a:ln>
        </p:spPr>
      </p:sp>
      <p:sp>
        <p:nvSpPr>
          <p:cNvPr id="1599" name="Google Shape;1599;p149"/>
          <p:cNvSpPr txBox="1"/>
          <p:nvPr>
            <p:ph idx="1" type="body"/>
          </p:nvPr>
        </p:nvSpPr>
        <p:spPr>
          <a:xfrm>
            <a:off x="1043267" y="1874521"/>
            <a:ext cx="33651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600" name="Google Shape;1600;p149"/>
          <p:cNvGrpSpPr/>
          <p:nvPr/>
        </p:nvGrpSpPr>
        <p:grpSpPr>
          <a:xfrm>
            <a:off x="512064" y="6300216"/>
            <a:ext cx="1669806" cy="356671"/>
            <a:chOff x="237300" y="2120550"/>
            <a:chExt cx="7138975" cy="1527500"/>
          </a:xfrm>
        </p:grpSpPr>
        <p:sp>
          <p:nvSpPr>
            <p:cNvPr id="1601" name="Google Shape;1601;p14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4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4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p:cSld name="Gray Slide Only">
    <p:bg>
      <p:bgPr>
        <a:solidFill>
          <a:schemeClr val="lt1"/>
        </a:solidFill>
      </p:bgPr>
    </p:bg>
    <p:spTree>
      <p:nvGrpSpPr>
        <p:cNvPr id="1604" name="Shape 1604"/>
        <p:cNvGrpSpPr/>
        <p:nvPr/>
      </p:nvGrpSpPr>
      <p:grpSpPr>
        <a:xfrm>
          <a:off x="0" y="0"/>
          <a:ext cx="0" cy="0"/>
          <a:chOff x="0" y="0"/>
          <a:chExt cx="0" cy="0"/>
        </a:xfrm>
      </p:grpSpPr>
      <p:sp>
        <p:nvSpPr>
          <p:cNvPr id="1605" name="Google Shape;1605;p150"/>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1606" name="Google Shape;1606;p150"/>
          <p:cNvGrpSpPr/>
          <p:nvPr/>
        </p:nvGrpSpPr>
        <p:grpSpPr>
          <a:xfrm>
            <a:off x="512064" y="6300216"/>
            <a:ext cx="1669806" cy="356671"/>
            <a:chOff x="237300" y="2120550"/>
            <a:chExt cx="7138975" cy="1527500"/>
          </a:xfrm>
        </p:grpSpPr>
        <p:sp>
          <p:nvSpPr>
            <p:cNvPr id="1607" name="Google Shape;1607;p15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5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5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Logo Watermark Plain">
  <p:cSld name="Gray Slide Logo Watermark Plain">
    <p:bg>
      <p:bgPr>
        <a:blipFill>
          <a:blip r:embed="rId2">
            <a:alphaModFix/>
          </a:blip>
          <a:stretch>
            <a:fillRect/>
          </a:stretch>
        </a:blipFill>
      </p:bgPr>
    </p:bg>
    <p:spTree>
      <p:nvGrpSpPr>
        <p:cNvPr id="1610" name="Shape 1610"/>
        <p:cNvGrpSpPr/>
        <p:nvPr/>
      </p:nvGrpSpPr>
      <p:grpSpPr>
        <a:xfrm>
          <a:off x="0" y="0"/>
          <a:ext cx="0" cy="0"/>
          <a:chOff x="0" y="0"/>
          <a:chExt cx="0" cy="0"/>
        </a:xfrm>
      </p:grpSpPr>
      <p:grpSp>
        <p:nvGrpSpPr>
          <p:cNvPr id="1611" name="Google Shape;1611;p151"/>
          <p:cNvGrpSpPr/>
          <p:nvPr/>
        </p:nvGrpSpPr>
        <p:grpSpPr>
          <a:xfrm>
            <a:off x="512064" y="6300216"/>
            <a:ext cx="1669806" cy="356671"/>
            <a:chOff x="237300" y="2120550"/>
            <a:chExt cx="7138975" cy="1527500"/>
          </a:xfrm>
        </p:grpSpPr>
        <p:sp>
          <p:nvSpPr>
            <p:cNvPr id="1612" name="Google Shape;1612;p15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5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5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bg>
      <p:bgPr>
        <a:blipFill>
          <a:blip r:embed="rId2">
            <a:alphaModFix/>
          </a:blip>
          <a:stretch>
            <a:fillRect/>
          </a:stretch>
        </a:blipFill>
      </p:bgPr>
    </p:bg>
    <p:spTree>
      <p:nvGrpSpPr>
        <p:cNvPr id="1615" name="Shape 1615"/>
        <p:cNvGrpSpPr/>
        <p:nvPr/>
      </p:nvGrpSpPr>
      <p:grpSpPr>
        <a:xfrm>
          <a:off x="0" y="0"/>
          <a:ext cx="0" cy="0"/>
          <a:chOff x="0" y="0"/>
          <a:chExt cx="0" cy="0"/>
        </a:xfrm>
      </p:grpSpPr>
      <p:cxnSp>
        <p:nvCxnSpPr>
          <p:cNvPr id="1616" name="Google Shape;1616;p152"/>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1617" name="Google Shape;1617;p152"/>
          <p:cNvCxnSpPr/>
          <p:nvPr/>
        </p:nvCxnSpPr>
        <p:spPr>
          <a:xfrm>
            <a:off x="-84841" y="3368721"/>
            <a:ext cx="3946500" cy="0"/>
          </a:xfrm>
          <a:prstGeom prst="straightConnector1">
            <a:avLst/>
          </a:prstGeom>
          <a:noFill/>
          <a:ln cap="flat" cmpd="sng" w="12700">
            <a:solidFill>
              <a:srgbClr val="FE772E"/>
            </a:solidFill>
            <a:prstDash val="solid"/>
            <a:miter lim="800000"/>
            <a:headEnd len="sm" w="sm" type="none"/>
            <a:tailEnd len="sm" w="sm" type="none"/>
          </a:ln>
        </p:spPr>
      </p:cxnSp>
      <p:pic>
        <p:nvPicPr>
          <p:cNvPr id="1618" name="Google Shape;1618;p152"/>
          <p:cNvPicPr preferRelativeResize="0"/>
          <p:nvPr/>
        </p:nvPicPr>
        <p:blipFill rotWithShape="1">
          <a:blip r:embed="rId3">
            <a:alphaModFix/>
          </a:blip>
          <a:srcRect b="0" l="0" r="0" t="0"/>
          <a:stretch/>
        </p:blipFill>
        <p:spPr>
          <a:xfrm>
            <a:off x="11227127" y="3192057"/>
            <a:ext cx="342900" cy="342900"/>
          </a:xfrm>
          <a:prstGeom prst="rect">
            <a:avLst/>
          </a:prstGeom>
          <a:noFill/>
          <a:ln>
            <a:noFill/>
          </a:ln>
        </p:spPr>
      </p:pic>
      <p:sp>
        <p:nvSpPr>
          <p:cNvPr id="1619" name="Google Shape;1619;p152"/>
          <p:cNvSpPr/>
          <p:nvPr/>
        </p:nvSpPr>
        <p:spPr>
          <a:xfrm>
            <a:off x="1430281" y="2819618"/>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0" name="Google Shape;1620;p152"/>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1" name="Google Shape;1621;p152"/>
          <p:cNvSpPr/>
          <p:nvPr/>
        </p:nvSpPr>
        <p:spPr>
          <a:xfrm>
            <a:off x="3040504" y="2820745"/>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2" name="Google Shape;1622;p152"/>
          <p:cNvSpPr/>
          <p:nvPr/>
        </p:nvSpPr>
        <p:spPr>
          <a:xfrm>
            <a:off x="4662981" y="2819618"/>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3" name="Google Shape;1623;p152"/>
          <p:cNvSpPr/>
          <p:nvPr/>
        </p:nvSpPr>
        <p:spPr>
          <a:xfrm>
            <a:off x="6314951" y="2828702"/>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4" name="Google Shape;1624;p152"/>
          <p:cNvSpPr/>
          <p:nvPr/>
        </p:nvSpPr>
        <p:spPr>
          <a:xfrm>
            <a:off x="7935374" y="2828702"/>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5" name="Google Shape;1625;p152"/>
          <p:cNvSpPr/>
          <p:nvPr/>
        </p:nvSpPr>
        <p:spPr>
          <a:xfrm>
            <a:off x="9708141" y="2777723"/>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26" name="Google Shape;1626;p152"/>
          <p:cNvSpPr/>
          <p:nvPr>
            <p:ph idx="2" type="pic"/>
          </p:nvPr>
        </p:nvSpPr>
        <p:spPr>
          <a:xfrm>
            <a:off x="1643649" y="3048197"/>
            <a:ext cx="591900" cy="591900"/>
          </a:xfrm>
          <a:prstGeom prst="rect">
            <a:avLst/>
          </a:prstGeom>
          <a:noFill/>
          <a:ln>
            <a:noFill/>
          </a:ln>
        </p:spPr>
      </p:sp>
      <p:sp>
        <p:nvSpPr>
          <p:cNvPr id="1627" name="Google Shape;1627;p152"/>
          <p:cNvSpPr txBox="1"/>
          <p:nvPr>
            <p:ph type="title"/>
          </p:nvPr>
        </p:nvSpPr>
        <p:spPr>
          <a:xfrm>
            <a:off x="514800" y="1654284"/>
            <a:ext cx="7716000" cy="856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628" name="Google Shape;1628;p152"/>
          <p:cNvSpPr txBox="1"/>
          <p:nvPr>
            <p:ph idx="1"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29" name="Google Shape;1629;p152"/>
          <p:cNvSpPr/>
          <p:nvPr>
            <p:ph idx="3" type="pic"/>
          </p:nvPr>
        </p:nvSpPr>
        <p:spPr>
          <a:xfrm>
            <a:off x="3274218" y="3067622"/>
            <a:ext cx="591900" cy="591900"/>
          </a:xfrm>
          <a:prstGeom prst="rect">
            <a:avLst/>
          </a:prstGeom>
          <a:noFill/>
          <a:ln>
            <a:noFill/>
          </a:ln>
        </p:spPr>
      </p:sp>
      <p:sp>
        <p:nvSpPr>
          <p:cNvPr id="1630" name="Google Shape;1630;p152"/>
          <p:cNvSpPr/>
          <p:nvPr>
            <p:ph idx="4" type="pic"/>
          </p:nvPr>
        </p:nvSpPr>
        <p:spPr>
          <a:xfrm>
            <a:off x="4877693" y="3039113"/>
            <a:ext cx="591900" cy="591900"/>
          </a:xfrm>
          <a:prstGeom prst="rect">
            <a:avLst/>
          </a:prstGeom>
          <a:noFill/>
          <a:ln>
            <a:noFill/>
          </a:ln>
        </p:spPr>
      </p:sp>
      <p:sp>
        <p:nvSpPr>
          <p:cNvPr id="1631" name="Google Shape;1631;p152"/>
          <p:cNvSpPr/>
          <p:nvPr>
            <p:ph idx="5" type="pic"/>
          </p:nvPr>
        </p:nvSpPr>
        <p:spPr>
          <a:xfrm>
            <a:off x="6518672" y="3039113"/>
            <a:ext cx="591900" cy="591900"/>
          </a:xfrm>
          <a:prstGeom prst="rect">
            <a:avLst/>
          </a:prstGeom>
          <a:noFill/>
          <a:ln>
            <a:noFill/>
          </a:ln>
        </p:spPr>
      </p:sp>
      <p:sp>
        <p:nvSpPr>
          <p:cNvPr id="1632" name="Google Shape;1632;p152"/>
          <p:cNvSpPr/>
          <p:nvPr>
            <p:ph idx="6" type="pic"/>
          </p:nvPr>
        </p:nvSpPr>
        <p:spPr>
          <a:xfrm>
            <a:off x="8154869" y="3039113"/>
            <a:ext cx="591900" cy="591900"/>
          </a:xfrm>
          <a:prstGeom prst="rect">
            <a:avLst/>
          </a:prstGeom>
          <a:noFill/>
          <a:ln>
            <a:noFill/>
          </a:ln>
        </p:spPr>
      </p:sp>
      <p:sp>
        <p:nvSpPr>
          <p:cNvPr id="1633" name="Google Shape;1633;p152"/>
          <p:cNvSpPr/>
          <p:nvPr>
            <p:ph idx="7" type="pic"/>
          </p:nvPr>
        </p:nvSpPr>
        <p:spPr>
          <a:xfrm>
            <a:off x="9956581" y="2997218"/>
            <a:ext cx="591900" cy="591900"/>
          </a:xfrm>
          <a:prstGeom prst="rect">
            <a:avLst/>
          </a:prstGeom>
          <a:noFill/>
          <a:ln>
            <a:noFill/>
          </a:ln>
        </p:spPr>
      </p:sp>
      <p:sp>
        <p:nvSpPr>
          <p:cNvPr id="1634" name="Google Shape;1634;p152"/>
          <p:cNvSpPr txBox="1"/>
          <p:nvPr>
            <p:ph idx="8" type="body"/>
          </p:nvPr>
        </p:nvSpPr>
        <p:spPr>
          <a:xfrm>
            <a:off x="1430275" y="3998025"/>
            <a:ext cx="1725600" cy="710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35" name="Google Shape;1635;p152"/>
          <p:cNvSpPr txBox="1"/>
          <p:nvPr>
            <p:ph idx="9" type="body"/>
          </p:nvPr>
        </p:nvSpPr>
        <p:spPr>
          <a:xfrm>
            <a:off x="1430281" y="48029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36" name="Google Shape;1636;p152"/>
          <p:cNvSpPr txBox="1"/>
          <p:nvPr>
            <p:ph idx="13" type="body"/>
          </p:nvPr>
        </p:nvSpPr>
        <p:spPr>
          <a:xfrm>
            <a:off x="3096413" y="3998019"/>
            <a:ext cx="1059300" cy="710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37" name="Google Shape;1637;p152"/>
          <p:cNvSpPr txBox="1"/>
          <p:nvPr>
            <p:ph idx="14" type="body"/>
          </p:nvPr>
        </p:nvSpPr>
        <p:spPr>
          <a:xfrm>
            <a:off x="3096413" y="48029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38" name="Google Shape;1638;p152"/>
          <p:cNvSpPr txBox="1"/>
          <p:nvPr>
            <p:ph idx="15" type="body"/>
          </p:nvPr>
        </p:nvSpPr>
        <p:spPr>
          <a:xfrm>
            <a:off x="4752515" y="4001559"/>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39" name="Google Shape;1639;p152"/>
          <p:cNvSpPr txBox="1"/>
          <p:nvPr>
            <p:ph idx="16" type="body"/>
          </p:nvPr>
        </p:nvSpPr>
        <p:spPr>
          <a:xfrm>
            <a:off x="4752515" y="480647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40" name="Google Shape;1640;p152"/>
          <p:cNvSpPr txBox="1"/>
          <p:nvPr>
            <p:ph idx="17" type="body"/>
          </p:nvPr>
        </p:nvSpPr>
        <p:spPr>
          <a:xfrm>
            <a:off x="6368498" y="4001460"/>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41" name="Google Shape;1641;p152"/>
          <p:cNvSpPr txBox="1"/>
          <p:nvPr>
            <p:ph idx="18" type="body"/>
          </p:nvPr>
        </p:nvSpPr>
        <p:spPr>
          <a:xfrm>
            <a:off x="6368498" y="48063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42" name="Google Shape;1642;p152"/>
          <p:cNvSpPr txBox="1"/>
          <p:nvPr>
            <p:ph idx="19" type="body"/>
          </p:nvPr>
        </p:nvSpPr>
        <p:spPr>
          <a:xfrm>
            <a:off x="8034630" y="4001460"/>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43" name="Google Shape;1643;p152"/>
          <p:cNvSpPr txBox="1"/>
          <p:nvPr>
            <p:ph idx="20" type="body"/>
          </p:nvPr>
        </p:nvSpPr>
        <p:spPr>
          <a:xfrm>
            <a:off x="8034630" y="48063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44" name="Google Shape;1644;p152"/>
          <p:cNvSpPr txBox="1"/>
          <p:nvPr>
            <p:ph idx="21" type="body"/>
          </p:nvPr>
        </p:nvSpPr>
        <p:spPr>
          <a:xfrm>
            <a:off x="9708141" y="3998019"/>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45" name="Google Shape;1645;p152"/>
          <p:cNvSpPr txBox="1"/>
          <p:nvPr>
            <p:ph idx="22" type="body"/>
          </p:nvPr>
        </p:nvSpPr>
        <p:spPr>
          <a:xfrm>
            <a:off x="9708141" y="48029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1646" name="Google Shape;1646;p152"/>
          <p:cNvPicPr preferRelativeResize="0"/>
          <p:nvPr/>
        </p:nvPicPr>
        <p:blipFill rotWithShape="1">
          <a:blip r:embed="rId4">
            <a:alphaModFix/>
          </a:blip>
          <a:srcRect b="0" l="0" r="0" t="0"/>
          <a:stretch/>
        </p:blipFill>
        <p:spPr>
          <a:xfrm>
            <a:off x="490792" y="3162323"/>
            <a:ext cx="363518" cy="363518"/>
          </a:xfrm>
          <a:prstGeom prst="rect">
            <a:avLst/>
          </a:prstGeom>
          <a:noFill/>
          <a:ln>
            <a:noFill/>
          </a:ln>
        </p:spPr>
      </p:pic>
      <p:grpSp>
        <p:nvGrpSpPr>
          <p:cNvPr id="1647" name="Google Shape;1647;p152"/>
          <p:cNvGrpSpPr/>
          <p:nvPr/>
        </p:nvGrpSpPr>
        <p:grpSpPr>
          <a:xfrm>
            <a:off x="512064" y="6300216"/>
            <a:ext cx="1669806" cy="356671"/>
            <a:chOff x="237300" y="2120550"/>
            <a:chExt cx="7138975" cy="1527500"/>
          </a:xfrm>
        </p:grpSpPr>
        <p:sp>
          <p:nvSpPr>
            <p:cNvPr id="1648" name="Google Shape;1648;p15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5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5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V2">
  <p:cSld name="Timeline V2">
    <p:bg>
      <p:bgPr>
        <a:blipFill>
          <a:blip r:embed="rId2">
            <a:alphaModFix/>
          </a:blip>
          <a:stretch>
            <a:fillRect/>
          </a:stretch>
        </a:blipFill>
      </p:bgPr>
    </p:bg>
    <p:spTree>
      <p:nvGrpSpPr>
        <p:cNvPr id="1651" name="Shape 1651"/>
        <p:cNvGrpSpPr/>
        <p:nvPr/>
      </p:nvGrpSpPr>
      <p:grpSpPr>
        <a:xfrm>
          <a:off x="0" y="0"/>
          <a:ext cx="0" cy="0"/>
          <a:chOff x="0" y="0"/>
          <a:chExt cx="0" cy="0"/>
        </a:xfrm>
      </p:grpSpPr>
      <p:pic>
        <p:nvPicPr>
          <p:cNvPr id="1652" name="Google Shape;1652;p153"/>
          <p:cNvPicPr preferRelativeResize="0"/>
          <p:nvPr/>
        </p:nvPicPr>
        <p:blipFill rotWithShape="1">
          <a:blip r:embed="rId3">
            <a:alphaModFix/>
          </a:blip>
          <a:srcRect b="0" l="0" r="0" t="0"/>
          <a:stretch/>
        </p:blipFill>
        <p:spPr>
          <a:xfrm>
            <a:off x="4785726" y="1202899"/>
            <a:ext cx="4180500" cy="4180500"/>
          </a:xfrm>
          <a:prstGeom prst="ellipse">
            <a:avLst/>
          </a:prstGeom>
          <a:noFill/>
          <a:ln>
            <a:noFill/>
          </a:ln>
        </p:spPr>
      </p:pic>
      <p:pic>
        <p:nvPicPr>
          <p:cNvPr descr="Circle&#10;&#10;Description automatically generated" id="1653" name="Google Shape;1653;p153"/>
          <p:cNvPicPr preferRelativeResize="0"/>
          <p:nvPr/>
        </p:nvPicPr>
        <p:blipFill rotWithShape="1">
          <a:blip r:embed="rId4">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1654" name="Google Shape;1654;p153"/>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1655" name="Google Shape;1655;p153"/>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56" name="Google Shape;1656;p153"/>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657" name="Google Shape;1657;p153"/>
          <p:cNvPicPr preferRelativeResize="0"/>
          <p:nvPr/>
        </p:nvPicPr>
        <p:blipFill rotWithShape="1">
          <a:blip r:embed="rId5">
            <a:alphaModFix/>
          </a:blip>
          <a:srcRect b="0" l="0" r="0" t="0"/>
          <a:stretch/>
        </p:blipFill>
        <p:spPr>
          <a:xfrm>
            <a:off x="11227127" y="3192057"/>
            <a:ext cx="342900" cy="342900"/>
          </a:xfrm>
          <a:prstGeom prst="rect">
            <a:avLst/>
          </a:prstGeom>
          <a:noFill/>
          <a:ln>
            <a:noFill/>
          </a:ln>
        </p:spPr>
      </p:pic>
      <p:sp>
        <p:nvSpPr>
          <p:cNvPr id="1658" name="Google Shape;1658;p153"/>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659" name="Google Shape;1659;p153"/>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60" name="Google Shape;1660;p153"/>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61" name="Google Shape;1661;p153"/>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62" name="Google Shape;1662;p153"/>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63" name="Google Shape;1663;p153"/>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64" name="Google Shape;1664;p153"/>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65" name="Google Shape;1665;p153"/>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66" name="Google Shape;1666;p153"/>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667" name="Google Shape;1667;p153"/>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68" name="Google Shape;1668;p153"/>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69" name="Google Shape;1669;p153"/>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70" name="Google Shape;1670;p153"/>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71" name="Google Shape;1671;p153"/>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72" name="Google Shape;1672;p153"/>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73" name="Google Shape;1673;p153"/>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74" name="Google Shape;1674;p153"/>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75" name="Google Shape;1675;p153"/>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676" name="Google Shape;1676;p153"/>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677" name="Google Shape;1677;p153"/>
          <p:cNvGrpSpPr/>
          <p:nvPr/>
        </p:nvGrpSpPr>
        <p:grpSpPr>
          <a:xfrm>
            <a:off x="512064" y="6300216"/>
            <a:ext cx="1669806" cy="356671"/>
            <a:chOff x="237300" y="2120550"/>
            <a:chExt cx="7138975" cy="1527500"/>
          </a:xfrm>
        </p:grpSpPr>
        <p:sp>
          <p:nvSpPr>
            <p:cNvPr id="1678" name="Google Shape;1678;p15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5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5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81" name="Google Shape;1681;p153"/>
          <p:cNvPicPr preferRelativeResize="0"/>
          <p:nvPr/>
        </p:nvPicPr>
        <p:blipFill rotWithShape="1">
          <a:blip r:embed="rId6">
            <a:alphaModFix/>
          </a:blip>
          <a:srcRect b="0" l="0" r="0" t="0"/>
          <a:stretch/>
        </p:blipFill>
        <p:spPr>
          <a:xfrm>
            <a:off x="490792" y="3162323"/>
            <a:ext cx="363518" cy="363518"/>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Logo Slide">
  <p:cSld name="Client Logo Slide">
    <p:bg>
      <p:bgPr>
        <a:blipFill>
          <a:blip r:embed="rId2">
            <a:alphaModFix/>
          </a:blip>
          <a:stretch>
            <a:fillRect/>
          </a:stretch>
        </a:blipFill>
      </p:bgPr>
    </p:bg>
    <p:spTree>
      <p:nvGrpSpPr>
        <p:cNvPr id="1682" name="Shape 1682"/>
        <p:cNvGrpSpPr/>
        <p:nvPr/>
      </p:nvGrpSpPr>
      <p:grpSpPr>
        <a:xfrm>
          <a:off x="0" y="0"/>
          <a:ext cx="0" cy="0"/>
          <a:chOff x="0" y="0"/>
          <a:chExt cx="0" cy="0"/>
        </a:xfrm>
      </p:grpSpPr>
      <p:sp>
        <p:nvSpPr>
          <p:cNvPr id="1683" name="Google Shape;1683;p154"/>
          <p:cNvSpPr txBox="1"/>
          <p:nvPr>
            <p:ph type="title"/>
          </p:nvPr>
        </p:nvSpPr>
        <p:spPr>
          <a:xfrm>
            <a:off x="2125263" y="1273338"/>
            <a:ext cx="7716000" cy="126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684" name="Google Shape;1684;p154"/>
          <p:cNvSpPr/>
          <p:nvPr>
            <p:ph idx="2" type="pic"/>
          </p:nvPr>
        </p:nvSpPr>
        <p:spPr>
          <a:xfrm>
            <a:off x="446933" y="3098727"/>
            <a:ext cx="716400" cy="590400"/>
          </a:xfrm>
          <a:prstGeom prst="rect">
            <a:avLst/>
          </a:prstGeom>
          <a:noFill/>
          <a:ln>
            <a:noFill/>
          </a:ln>
        </p:spPr>
      </p:sp>
      <p:sp>
        <p:nvSpPr>
          <p:cNvPr id="1685" name="Google Shape;1685;p154"/>
          <p:cNvSpPr/>
          <p:nvPr>
            <p:ph idx="3" type="pic"/>
          </p:nvPr>
        </p:nvSpPr>
        <p:spPr>
          <a:xfrm>
            <a:off x="1774477" y="3098727"/>
            <a:ext cx="716400" cy="590400"/>
          </a:xfrm>
          <a:prstGeom prst="rect">
            <a:avLst/>
          </a:prstGeom>
          <a:noFill/>
          <a:ln>
            <a:noFill/>
          </a:ln>
        </p:spPr>
      </p:sp>
      <p:sp>
        <p:nvSpPr>
          <p:cNvPr id="1686" name="Google Shape;1686;p154"/>
          <p:cNvSpPr/>
          <p:nvPr>
            <p:ph idx="4" type="pic"/>
          </p:nvPr>
        </p:nvSpPr>
        <p:spPr>
          <a:xfrm>
            <a:off x="3092771" y="3098727"/>
            <a:ext cx="716400" cy="590400"/>
          </a:xfrm>
          <a:prstGeom prst="rect">
            <a:avLst/>
          </a:prstGeom>
          <a:noFill/>
          <a:ln>
            <a:noFill/>
          </a:ln>
        </p:spPr>
      </p:sp>
      <p:sp>
        <p:nvSpPr>
          <p:cNvPr id="1687" name="Google Shape;1687;p154"/>
          <p:cNvSpPr/>
          <p:nvPr>
            <p:ph idx="5" type="pic"/>
          </p:nvPr>
        </p:nvSpPr>
        <p:spPr>
          <a:xfrm>
            <a:off x="4408932" y="3098727"/>
            <a:ext cx="716400" cy="590400"/>
          </a:xfrm>
          <a:prstGeom prst="rect">
            <a:avLst/>
          </a:prstGeom>
          <a:noFill/>
          <a:ln>
            <a:noFill/>
          </a:ln>
        </p:spPr>
      </p:sp>
      <p:sp>
        <p:nvSpPr>
          <p:cNvPr id="1688" name="Google Shape;1688;p154"/>
          <p:cNvSpPr/>
          <p:nvPr>
            <p:ph idx="6" type="pic"/>
          </p:nvPr>
        </p:nvSpPr>
        <p:spPr>
          <a:xfrm>
            <a:off x="5753039" y="3098727"/>
            <a:ext cx="716400" cy="590400"/>
          </a:xfrm>
          <a:prstGeom prst="rect">
            <a:avLst/>
          </a:prstGeom>
          <a:noFill/>
          <a:ln>
            <a:noFill/>
          </a:ln>
        </p:spPr>
      </p:sp>
      <p:sp>
        <p:nvSpPr>
          <p:cNvPr id="1689" name="Google Shape;1689;p154"/>
          <p:cNvSpPr/>
          <p:nvPr>
            <p:ph idx="7" type="pic"/>
          </p:nvPr>
        </p:nvSpPr>
        <p:spPr>
          <a:xfrm>
            <a:off x="7072493" y="3098727"/>
            <a:ext cx="716400" cy="590400"/>
          </a:xfrm>
          <a:prstGeom prst="rect">
            <a:avLst/>
          </a:prstGeom>
          <a:noFill/>
          <a:ln>
            <a:noFill/>
          </a:ln>
        </p:spPr>
      </p:sp>
      <p:sp>
        <p:nvSpPr>
          <p:cNvPr id="1690" name="Google Shape;1690;p154"/>
          <p:cNvSpPr/>
          <p:nvPr>
            <p:ph idx="8" type="pic"/>
          </p:nvPr>
        </p:nvSpPr>
        <p:spPr>
          <a:xfrm>
            <a:off x="8397369" y="3098727"/>
            <a:ext cx="716400" cy="590400"/>
          </a:xfrm>
          <a:prstGeom prst="rect">
            <a:avLst/>
          </a:prstGeom>
          <a:noFill/>
          <a:ln>
            <a:noFill/>
          </a:ln>
        </p:spPr>
      </p:sp>
      <p:sp>
        <p:nvSpPr>
          <p:cNvPr id="1691" name="Google Shape;1691;p154"/>
          <p:cNvSpPr/>
          <p:nvPr>
            <p:ph idx="9" type="pic"/>
          </p:nvPr>
        </p:nvSpPr>
        <p:spPr>
          <a:xfrm>
            <a:off x="9702893" y="3098727"/>
            <a:ext cx="716400" cy="590400"/>
          </a:xfrm>
          <a:prstGeom prst="rect">
            <a:avLst/>
          </a:prstGeom>
          <a:noFill/>
          <a:ln>
            <a:noFill/>
          </a:ln>
        </p:spPr>
      </p:sp>
      <p:sp>
        <p:nvSpPr>
          <p:cNvPr id="1692" name="Google Shape;1692;p154"/>
          <p:cNvSpPr/>
          <p:nvPr>
            <p:ph idx="13" type="pic"/>
          </p:nvPr>
        </p:nvSpPr>
        <p:spPr>
          <a:xfrm>
            <a:off x="11017909" y="3098727"/>
            <a:ext cx="716400" cy="590400"/>
          </a:xfrm>
          <a:prstGeom prst="rect">
            <a:avLst/>
          </a:prstGeom>
          <a:noFill/>
          <a:ln>
            <a:noFill/>
          </a:ln>
        </p:spPr>
      </p:sp>
      <p:sp>
        <p:nvSpPr>
          <p:cNvPr id="1693" name="Google Shape;1693;p154"/>
          <p:cNvSpPr/>
          <p:nvPr>
            <p:ph idx="14" type="pic"/>
          </p:nvPr>
        </p:nvSpPr>
        <p:spPr>
          <a:xfrm>
            <a:off x="1087726" y="4251874"/>
            <a:ext cx="716400" cy="590400"/>
          </a:xfrm>
          <a:prstGeom prst="rect">
            <a:avLst/>
          </a:prstGeom>
          <a:noFill/>
          <a:ln>
            <a:noFill/>
          </a:ln>
        </p:spPr>
      </p:sp>
      <p:sp>
        <p:nvSpPr>
          <p:cNvPr id="1694" name="Google Shape;1694;p154"/>
          <p:cNvSpPr/>
          <p:nvPr>
            <p:ph idx="15" type="pic"/>
          </p:nvPr>
        </p:nvSpPr>
        <p:spPr>
          <a:xfrm>
            <a:off x="2426028" y="4251874"/>
            <a:ext cx="716400" cy="590400"/>
          </a:xfrm>
          <a:prstGeom prst="rect">
            <a:avLst/>
          </a:prstGeom>
          <a:noFill/>
          <a:ln>
            <a:noFill/>
          </a:ln>
        </p:spPr>
      </p:sp>
      <p:sp>
        <p:nvSpPr>
          <p:cNvPr id="1695" name="Google Shape;1695;p154"/>
          <p:cNvSpPr/>
          <p:nvPr>
            <p:ph idx="16" type="pic"/>
          </p:nvPr>
        </p:nvSpPr>
        <p:spPr>
          <a:xfrm>
            <a:off x="3712051" y="4251874"/>
            <a:ext cx="716400" cy="590400"/>
          </a:xfrm>
          <a:prstGeom prst="rect">
            <a:avLst/>
          </a:prstGeom>
          <a:noFill/>
          <a:ln>
            <a:noFill/>
          </a:ln>
        </p:spPr>
      </p:sp>
      <p:sp>
        <p:nvSpPr>
          <p:cNvPr id="1696" name="Google Shape;1696;p154"/>
          <p:cNvSpPr/>
          <p:nvPr>
            <p:ph idx="17" type="pic"/>
          </p:nvPr>
        </p:nvSpPr>
        <p:spPr>
          <a:xfrm>
            <a:off x="5060483" y="4251874"/>
            <a:ext cx="716400" cy="590400"/>
          </a:xfrm>
          <a:prstGeom prst="rect">
            <a:avLst/>
          </a:prstGeom>
          <a:noFill/>
          <a:ln>
            <a:noFill/>
          </a:ln>
        </p:spPr>
      </p:sp>
      <p:sp>
        <p:nvSpPr>
          <p:cNvPr id="1697" name="Google Shape;1697;p154"/>
          <p:cNvSpPr/>
          <p:nvPr>
            <p:ph idx="18" type="pic"/>
          </p:nvPr>
        </p:nvSpPr>
        <p:spPr>
          <a:xfrm>
            <a:off x="6383077" y="4251874"/>
            <a:ext cx="716400" cy="590400"/>
          </a:xfrm>
          <a:prstGeom prst="rect">
            <a:avLst/>
          </a:prstGeom>
          <a:noFill/>
          <a:ln>
            <a:noFill/>
          </a:ln>
        </p:spPr>
      </p:sp>
      <p:sp>
        <p:nvSpPr>
          <p:cNvPr id="1698" name="Google Shape;1698;p154"/>
          <p:cNvSpPr/>
          <p:nvPr>
            <p:ph idx="19" type="pic"/>
          </p:nvPr>
        </p:nvSpPr>
        <p:spPr>
          <a:xfrm>
            <a:off x="7734802" y="4251874"/>
            <a:ext cx="716400" cy="590400"/>
          </a:xfrm>
          <a:prstGeom prst="rect">
            <a:avLst/>
          </a:prstGeom>
          <a:noFill/>
          <a:ln>
            <a:noFill/>
          </a:ln>
        </p:spPr>
      </p:sp>
      <p:sp>
        <p:nvSpPr>
          <p:cNvPr id="1699" name="Google Shape;1699;p154"/>
          <p:cNvSpPr/>
          <p:nvPr>
            <p:ph idx="20" type="pic"/>
          </p:nvPr>
        </p:nvSpPr>
        <p:spPr>
          <a:xfrm>
            <a:off x="9048877" y="4251874"/>
            <a:ext cx="716400" cy="590400"/>
          </a:xfrm>
          <a:prstGeom prst="rect">
            <a:avLst/>
          </a:prstGeom>
          <a:noFill/>
          <a:ln>
            <a:noFill/>
          </a:ln>
        </p:spPr>
      </p:sp>
      <p:sp>
        <p:nvSpPr>
          <p:cNvPr id="1700" name="Google Shape;1700;p154"/>
          <p:cNvSpPr/>
          <p:nvPr>
            <p:ph idx="21" type="pic"/>
          </p:nvPr>
        </p:nvSpPr>
        <p:spPr>
          <a:xfrm>
            <a:off x="10365159" y="4251874"/>
            <a:ext cx="716400" cy="590400"/>
          </a:xfrm>
          <a:prstGeom prst="rect">
            <a:avLst/>
          </a:prstGeom>
          <a:noFill/>
          <a:ln>
            <a:noFill/>
          </a:ln>
        </p:spPr>
      </p:sp>
      <p:grpSp>
        <p:nvGrpSpPr>
          <p:cNvPr id="1701" name="Google Shape;1701;p154"/>
          <p:cNvGrpSpPr/>
          <p:nvPr/>
        </p:nvGrpSpPr>
        <p:grpSpPr>
          <a:xfrm>
            <a:off x="512064" y="6300216"/>
            <a:ext cx="1669806" cy="356671"/>
            <a:chOff x="237300" y="2120550"/>
            <a:chExt cx="7138975" cy="1527500"/>
          </a:xfrm>
        </p:grpSpPr>
        <p:sp>
          <p:nvSpPr>
            <p:cNvPr id="1702" name="Google Shape;1702;p15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5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5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wo-Column Content Slide">
  <p:cSld name="Gray Slide Double Text Column_1_1">
    <p:bg>
      <p:bgPr>
        <a:blipFill>
          <a:blip r:embed="rId2">
            <a:alphaModFix/>
          </a:blip>
          <a:stretch>
            <a:fillRect/>
          </a:stretch>
        </a:blipFill>
      </p:bgPr>
    </p:bg>
    <p:spTree>
      <p:nvGrpSpPr>
        <p:cNvPr id="223" name="Shape 223"/>
        <p:cNvGrpSpPr/>
        <p:nvPr/>
      </p:nvGrpSpPr>
      <p:grpSpPr>
        <a:xfrm>
          <a:off x="0" y="0"/>
          <a:ext cx="0" cy="0"/>
          <a:chOff x="0" y="0"/>
          <a:chExt cx="0" cy="0"/>
        </a:xfrm>
      </p:grpSpPr>
      <p:grpSp>
        <p:nvGrpSpPr>
          <p:cNvPr id="224" name="Google Shape;224;p16"/>
          <p:cNvGrpSpPr/>
          <p:nvPr/>
        </p:nvGrpSpPr>
        <p:grpSpPr>
          <a:xfrm>
            <a:off x="512064" y="6300216"/>
            <a:ext cx="1669806" cy="356671"/>
            <a:chOff x="237300" y="2120550"/>
            <a:chExt cx="7138975" cy="1527500"/>
          </a:xfrm>
        </p:grpSpPr>
        <p:sp>
          <p:nvSpPr>
            <p:cNvPr id="225" name="Google Shape;225;p1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16"/>
          <p:cNvSpPr txBox="1"/>
          <p:nvPr>
            <p:ph type="title"/>
          </p:nvPr>
        </p:nvSpPr>
        <p:spPr>
          <a:xfrm>
            <a:off x="664475" y="191975"/>
            <a:ext cx="8458800" cy="809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000"/>
              <a:buFont typeface="Inter Light"/>
              <a:buNone/>
              <a:defRPr b="0" i="0" sz="4000">
                <a:solidFill>
                  <a:srgbClr val="394756"/>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29" name="Google Shape;229;p16"/>
          <p:cNvSpPr txBox="1"/>
          <p:nvPr>
            <p:ph idx="2" type="title"/>
          </p:nvPr>
        </p:nvSpPr>
        <p:spPr>
          <a:xfrm>
            <a:off x="723444" y="1697209"/>
            <a:ext cx="5056200" cy="3792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1900"/>
              <a:buFont typeface="Inter Light"/>
              <a:buNone/>
              <a:defRPr b="0" i="0" sz="1900">
                <a:solidFill>
                  <a:srgbClr val="394756"/>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30" name="Google Shape;230;p16"/>
          <p:cNvSpPr txBox="1"/>
          <p:nvPr>
            <p:ph idx="3" type="title"/>
          </p:nvPr>
        </p:nvSpPr>
        <p:spPr>
          <a:xfrm>
            <a:off x="723449" y="1278375"/>
            <a:ext cx="4211400" cy="499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4F7DE8"/>
              </a:buClr>
              <a:buSzPts val="1900"/>
              <a:buFont typeface="Inter Light"/>
              <a:buNone/>
              <a:defRPr b="0" i="0" sz="1900">
                <a:solidFill>
                  <a:srgbClr val="4F7DE8"/>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31" name="Google Shape;231;p16"/>
          <p:cNvSpPr txBox="1"/>
          <p:nvPr>
            <p:ph idx="4" type="title"/>
          </p:nvPr>
        </p:nvSpPr>
        <p:spPr>
          <a:xfrm>
            <a:off x="6158904" y="1278375"/>
            <a:ext cx="3912900" cy="499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4F7DE8"/>
              </a:buClr>
              <a:buSzPts val="1900"/>
              <a:buFont typeface="Inter Light"/>
              <a:buNone/>
              <a:defRPr b="0" i="0" sz="1900">
                <a:solidFill>
                  <a:srgbClr val="4F7DE8"/>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32" name="Google Shape;232;p16"/>
          <p:cNvSpPr txBox="1"/>
          <p:nvPr>
            <p:ph idx="5" type="title"/>
          </p:nvPr>
        </p:nvSpPr>
        <p:spPr>
          <a:xfrm>
            <a:off x="6158894" y="1697209"/>
            <a:ext cx="5056200" cy="3792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1900"/>
              <a:buFont typeface="Inter Light"/>
              <a:buNone/>
              <a:defRPr b="0" i="0" sz="1900">
                <a:solidFill>
                  <a:srgbClr val="394756"/>
                </a:solidFill>
                <a:latin typeface="Inter Light"/>
                <a:ea typeface="Inter Light"/>
                <a:cs typeface="Inter Light"/>
                <a:sym typeface="Inter Light"/>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Testimonial with Logo">
  <p:cSld name="Cover Slide Testimonial with Logo">
    <p:spTree>
      <p:nvGrpSpPr>
        <p:cNvPr id="1705" name="Shape 1705"/>
        <p:cNvGrpSpPr/>
        <p:nvPr/>
      </p:nvGrpSpPr>
      <p:grpSpPr>
        <a:xfrm>
          <a:off x="0" y="0"/>
          <a:ext cx="0" cy="0"/>
          <a:chOff x="0" y="0"/>
          <a:chExt cx="0" cy="0"/>
        </a:xfrm>
      </p:grpSpPr>
      <p:sp>
        <p:nvSpPr>
          <p:cNvPr id="1706" name="Google Shape;1706;p155"/>
          <p:cNvSpPr/>
          <p:nvPr>
            <p:ph idx="2" type="pic"/>
          </p:nvPr>
        </p:nvSpPr>
        <p:spPr>
          <a:xfrm>
            <a:off x="279936" y="281108"/>
            <a:ext cx="11631600" cy="5932500"/>
          </a:xfrm>
          <a:prstGeom prst="roundRect">
            <a:avLst>
              <a:gd fmla="val 3194" name="adj"/>
            </a:avLst>
          </a:prstGeom>
          <a:solidFill>
            <a:srgbClr val="D8D8D8">
              <a:alpha val="41570"/>
            </a:srgbClr>
          </a:solidFill>
          <a:ln>
            <a:noFill/>
          </a:ln>
        </p:spPr>
      </p:sp>
      <p:sp>
        <p:nvSpPr>
          <p:cNvPr id="1707" name="Google Shape;1707;p155"/>
          <p:cNvSpPr/>
          <p:nvPr>
            <p:ph idx="3" type="pic"/>
          </p:nvPr>
        </p:nvSpPr>
        <p:spPr>
          <a:xfrm>
            <a:off x="802234" y="1980974"/>
            <a:ext cx="3848400" cy="4154400"/>
          </a:xfrm>
          <a:prstGeom prst="roundRect">
            <a:avLst>
              <a:gd fmla="val 1378" name="adj"/>
            </a:avLst>
          </a:prstGeom>
          <a:noFill/>
          <a:ln>
            <a:noFill/>
          </a:ln>
        </p:spPr>
      </p:sp>
      <p:sp>
        <p:nvSpPr>
          <p:cNvPr id="1708" name="Google Shape;1708;p155"/>
          <p:cNvSpPr/>
          <p:nvPr/>
        </p:nvSpPr>
        <p:spPr>
          <a:xfrm>
            <a:off x="9687977" y="4793174"/>
            <a:ext cx="1568400" cy="1342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55"/>
          <p:cNvSpPr/>
          <p:nvPr>
            <p:ph idx="4" type="pic"/>
          </p:nvPr>
        </p:nvSpPr>
        <p:spPr>
          <a:xfrm>
            <a:off x="9958438" y="5036028"/>
            <a:ext cx="1027500" cy="856500"/>
          </a:xfrm>
          <a:prstGeom prst="rect">
            <a:avLst/>
          </a:prstGeom>
          <a:noFill/>
          <a:ln>
            <a:noFill/>
          </a:ln>
        </p:spPr>
      </p:sp>
      <p:sp>
        <p:nvSpPr>
          <p:cNvPr id="1710" name="Google Shape;1710;p155"/>
          <p:cNvSpPr txBox="1"/>
          <p:nvPr>
            <p:ph idx="1" type="body"/>
          </p:nvPr>
        </p:nvSpPr>
        <p:spPr>
          <a:xfrm>
            <a:off x="1043267" y="2374095"/>
            <a:ext cx="33651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711" name="Google Shape;1711;p155"/>
          <p:cNvGrpSpPr/>
          <p:nvPr/>
        </p:nvGrpSpPr>
        <p:grpSpPr>
          <a:xfrm>
            <a:off x="512064" y="6300216"/>
            <a:ext cx="1669806" cy="356671"/>
            <a:chOff x="237300" y="2120550"/>
            <a:chExt cx="7138975" cy="1527500"/>
          </a:xfrm>
        </p:grpSpPr>
        <p:sp>
          <p:nvSpPr>
            <p:cNvPr id="1712" name="Google Shape;1712;p15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5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5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Testimonial Small Image">
  <p:cSld name="Customer Testimonial Small Image">
    <p:bg>
      <p:bgPr>
        <a:blipFill>
          <a:blip r:embed="rId2">
            <a:alphaModFix/>
          </a:blip>
          <a:stretch>
            <a:fillRect/>
          </a:stretch>
        </a:blipFill>
      </p:bgPr>
    </p:bg>
    <p:spTree>
      <p:nvGrpSpPr>
        <p:cNvPr id="1715" name="Shape 1715"/>
        <p:cNvGrpSpPr/>
        <p:nvPr/>
      </p:nvGrpSpPr>
      <p:grpSpPr>
        <a:xfrm>
          <a:off x="0" y="0"/>
          <a:ext cx="0" cy="0"/>
          <a:chOff x="0" y="0"/>
          <a:chExt cx="0" cy="0"/>
        </a:xfrm>
      </p:grpSpPr>
      <p:sp>
        <p:nvSpPr>
          <p:cNvPr id="1716" name="Google Shape;1716;p156"/>
          <p:cNvSpPr txBox="1"/>
          <p:nvPr>
            <p:ph type="title"/>
          </p:nvPr>
        </p:nvSpPr>
        <p:spPr>
          <a:xfrm>
            <a:off x="514800" y="1296000"/>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717" name="Google Shape;1717;p156"/>
          <p:cNvSpPr txBox="1"/>
          <p:nvPr>
            <p:ph idx="1" type="body"/>
          </p:nvPr>
        </p:nvSpPr>
        <p:spPr>
          <a:xfrm>
            <a:off x="1378925" y="3259566"/>
            <a:ext cx="311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18" name="Google Shape;1718;p156"/>
          <p:cNvSpPr/>
          <p:nvPr>
            <p:ph idx="2" type="pic"/>
          </p:nvPr>
        </p:nvSpPr>
        <p:spPr>
          <a:xfrm>
            <a:off x="6774639" y="1463400"/>
            <a:ext cx="5108100" cy="4154400"/>
          </a:xfrm>
          <a:prstGeom prst="roundRect">
            <a:avLst>
              <a:gd fmla="val 3904" name="adj"/>
            </a:avLst>
          </a:prstGeom>
          <a:solidFill>
            <a:srgbClr val="D8D8D8"/>
          </a:solidFill>
          <a:ln>
            <a:noFill/>
          </a:ln>
        </p:spPr>
      </p:sp>
      <p:sp>
        <p:nvSpPr>
          <p:cNvPr id="1719" name="Google Shape;1719;p156"/>
          <p:cNvSpPr/>
          <p:nvPr/>
        </p:nvSpPr>
        <p:spPr>
          <a:xfrm>
            <a:off x="4716097" y="4583882"/>
            <a:ext cx="1838700" cy="1573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1720" name="Google Shape;1720;p156"/>
          <p:cNvSpPr/>
          <p:nvPr>
            <p:ph idx="3" type="pic"/>
          </p:nvPr>
        </p:nvSpPr>
        <p:spPr>
          <a:xfrm>
            <a:off x="5000263" y="5027399"/>
            <a:ext cx="1284900" cy="590400"/>
          </a:xfrm>
          <a:prstGeom prst="rect">
            <a:avLst/>
          </a:prstGeom>
          <a:noFill/>
          <a:ln>
            <a:noFill/>
          </a:ln>
        </p:spPr>
      </p:sp>
      <p:grpSp>
        <p:nvGrpSpPr>
          <p:cNvPr id="1721" name="Google Shape;1721;p156"/>
          <p:cNvGrpSpPr/>
          <p:nvPr/>
        </p:nvGrpSpPr>
        <p:grpSpPr>
          <a:xfrm>
            <a:off x="512064" y="6300216"/>
            <a:ext cx="1669806" cy="356671"/>
            <a:chOff x="237300" y="2120550"/>
            <a:chExt cx="7138975" cy="1527500"/>
          </a:xfrm>
        </p:grpSpPr>
        <p:sp>
          <p:nvSpPr>
            <p:cNvPr id="1722" name="Google Shape;1722;p15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5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5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5" name="Google Shape;1725;p156"/>
          <p:cNvSpPr/>
          <p:nvPr/>
        </p:nvSpPr>
        <p:spPr>
          <a:xfrm>
            <a:off x="643725" y="3307575"/>
            <a:ext cx="624628" cy="666538"/>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Stats">
  <p:cSld name="Client Testimonial Stats">
    <p:bg>
      <p:bgPr>
        <a:blipFill>
          <a:blip r:embed="rId2">
            <a:alphaModFix/>
          </a:blip>
          <a:stretch>
            <a:fillRect/>
          </a:stretch>
        </a:blipFill>
      </p:bgPr>
    </p:bg>
    <p:spTree>
      <p:nvGrpSpPr>
        <p:cNvPr id="1726" name="Shape 1726"/>
        <p:cNvGrpSpPr/>
        <p:nvPr/>
      </p:nvGrpSpPr>
      <p:grpSpPr>
        <a:xfrm>
          <a:off x="0" y="0"/>
          <a:ext cx="0" cy="0"/>
          <a:chOff x="0" y="0"/>
          <a:chExt cx="0" cy="0"/>
        </a:xfrm>
      </p:grpSpPr>
      <p:sp>
        <p:nvSpPr>
          <p:cNvPr id="1727" name="Google Shape;1727;p157"/>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728" name="Google Shape;1728;p157"/>
          <p:cNvSpPr txBox="1"/>
          <p:nvPr>
            <p:ph idx="1" type="body"/>
          </p:nvPr>
        </p:nvSpPr>
        <p:spPr>
          <a:xfrm>
            <a:off x="514800" y="3249335"/>
            <a:ext cx="4797300" cy="35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05C5AE"/>
              </a:buClr>
              <a:buSzPts val="1900"/>
              <a:buNone/>
              <a:defRPr b="0" i="0" sz="1900">
                <a:solidFill>
                  <a:srgbClr val="05C5AE"/>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29" name="Google Shape;1729;p157"/>
          <p:cNvSpPr/>
          <p:nvPr>
            <p:ph idx="2" type="pic"/>
          </p:nvPr>
        </p:nvSpPr>
        <p:spPr>
          <a:xfrm>
            <a:off x="5702168" y="693933"/>
            <a:ext cx="6195600" cy="4025100"/>
          </a:xfrm>
          <a:prstGeom prst="roundRect">
            <a:avLst>
              <a:gd fmla="val 1784" name="adj"/>
            </a:avLst>
          </a:prstGeom>
          <a:solidFill>
            <a:srgbClr val="D8D8D8"/>
          </a:solidFill>
          <a:ln>
            <a:noFill/>
          </a:ln>
        </p:spPr>
      </p:sp>
      <p:sp>
        <p:nvSpPr>
          <p:cNvPr id="1730" name="Google Shape;1730;p157"/>
          <p:cNvSpPr txBox="1"/>
          <p:nvPr>
            <p:ph idx="3" type="body"/>
          </p:nvPr>
        </p:nvSpPr>
        <p:spPr>
          <a:xfrm>
            <a:off x="514799" y="3846199"/>
            <a:ext cx="4797300" cy="35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31" name="Google Shape;1731;p157"/>
          <p:cNvSpPr/>
          <p:nvPr/>
        </p:nvSpPr>
        <p:spPr>
          <a:xfrm>
            <a:off x="4471215" y="4839661"/>
            <a:ext cx="3714000" cy="1726500"/>
          </a:xfrm>
          <a:prstGeom prst="roundRect">
            <a:avLst>
              <a:gd fmla="val 6563"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57"/>
          <p:cNvSpPr/>
          <p:nvPr>
            <p:ph idx="4" type="pic"/>
          </p:nvPr>
        </p:nvSpPr>
        <p:spPr>
          <a:xfrm>
            <a:off x="4667189" y="5010702"/>
            <a:ext cx="1687200" cy="590400"/>
          </a:xfrm>
          <a:prstGeom prst="rect">
            <a:avLst/>
          </a:prstGeom>
          <a:noFill/>
          <a:ln>
            <a:noFill/>
          </a:ln>
        </p:spPr>
      </p:sp>
      <p:sp>
        <p:nvSpPr>
          <p:cNvPr id="1733" name="Google Shape;1733;p157"/>
          <p:cNvSpPr txBox="1"/>
          <p:nvPr>
            <p:ph idx="5" type="body"/>
          </p:nvPr>
        </p:nvSpPr>
        <p:spPr>
          <a:xfrm>
            <a:off x="4647820" y="5748595"/>
            <a:ext cx="3360900" cy="35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34" name="Google Shape;1734;p157"/>
          <p:cNvSpPr txBox="1"/>
          <p:nvPr>
            <p:ph idx="6" type="body"/>
          </p:nvPr>
        </p:nvSpPr>
        <p:spPr>
          <a:xfrm>
            <a:off x="514350" y="2133090"/>
            <a:ext cx="4381500" cy="1019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05C5AE"/>
              </a:buClr>
              <a:buSzPts val="7100"/>
              <a:buNone/>
              <a:defRPr sz="7100">
                <a:solidFill>
                  <a:srgbClr val="05C5AE"/>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35" name="Google Shape;1735;p157"/>
          <p:cNvSpPr/>
          <p:nvPr/>
        </p:nvSpPr>
        <p:spPr>
          <a:xfrm>
            <a:off x="7542293" y="5009213"/>
            <a:ext cx="420875" cy="44911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6" name="Google Shape;1736;p157"/>
          <p:cNvGrpSpPr/>
          <p:nvPr/>
        </p:nvGrpSpPr>
        <p:grpSpPr>
          <a:xfrm>
            <a:off x="512064" y="6300216"/>
            <a:ext cx="1669806" cy="356671"/>
            <a:chOff x="237300" y="2120550"/>
            <a:chExt cx="7138975" cy="1527500"/>
          </a:xfrm>
        </p:grpSpPr>
        <p:sp>
          <p:nvSpPr>
            <p:cNvPr id="1737" name="Google Shape;1737;p15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5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15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Content Slide - Gray">
  <p:cSld name="Gray Slide Curve Blank">
    <p:bg>
      <p:bgPr>
        <a:blipFill>
          <a:blip r:embed="rId2">
            <a:alphaModFix/>
          </a:blip>
          <a:stretch>
            <a:fillRect/>
          </a:stretch>
        </a:blipFill>
      </p:bgPr>
    </p:bg>
    <p:spTree>
      <p:nvGrpSpPr>
        <p:cNvPr id="1740" name="Shape 1740"/>
        <p:cNvGrpSpPr/>
        <p:nvPr/>
      </p:nvGrpSpPr>
      <p:grpSpPr>
        <a:xfrm>
          <a:off x="0" y="0"/>
          <a:ext cx="0" cy="0"/>
          <a:chOff x="0" y="0"/>
          <a:chExt cx="0" cy="0"/>
        </a:xfrm>
      </p:grpSpPr>
      <p:grpSp>
        <p:nvGrpSpPr>
          <p:cNvPr id="1741" name="Google Shape;1741;p158"/>
          <p:cNvGrpSpPr/>
          <p:nvPr/>
        </p:nvGrpSpPr>
        <p:grpSpPr>
          <a:xfrm>
            <a:off x="512064" y="6300216"/>
            <a:ext cx="1669806" cy="356671"/>
            <a:chOff x="237300" y="2120550"/>
            <a:chExt cx="7138975" cy="1527500"/>
          </a:xfrm>
        </p:grpSpPr>
        <p:sp>
          <p:nvSpPr>
            <p:cNvPr id="1742" name="Google Shape;1742;p15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5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5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Logo Outline Watermark">
  <p:cSld name="Gray Slide Logo Outline Watermark">
    <p:bg>
      <p:bgPr>
        <a:blipFill>
          <a:blip r:embed="rId2">
            <a:alphaModFix/>
          </a:blip>
          <a:stretch>
            <a:fillRect/>
          </a:stretch>
        </a:blipFill>
      </p:bgPr>
    </p:bg>
    <p:spTree>
      <p:nvGrpSpPr>
        <p:cNvPr id="1745" name="Shape 1745"/>
        <p:cNvGrpSpPr/>
        <p:nvPr/>
      </p:nvGrpSpPr>
      <p:grpSpPr>
        <a:xfrm>
          <a:off x="0" y="0"/>
          <a:ext cx="0" cy="0"/>
          <a:chOff x="0" y="0"/>
          <a:chExt cx="0" cy="0"/>
        </a:xfrm>
      </p:grpSpPr>
      <p:pic>
        <p:nvPicPr>
          <p:cNvPr descr="Circle&#10;&#10;Description automatically generated" id="1746" name="Google Shape;1746;p159"/>
          <p:cNvPicPr preferRelativeResize="0"/>
          <p:nvPr/>
        </p:nvPicPr>
        <p:blipFill rotWithShape="1">
          <a:blip r:embed="rId3">
            <a:alphaModFix amt="35000"/>
          </a:blip>
          <a:srcRect b="0" l="0" r="0" t="0"/>
          <a:stretch/>
        </p:blipFill>
        <p:spPr>
          <a:xfrm>
            <a:off x="5052701" y="243215"/>
            <a:ext cx="5372100" cy="5575300"/>
          </a:xfrm>
          <a:prstGeom prst="rect">
            <a:avLst/>
          </a:prstGeom>
          <a:noFill/>
          <a:ln>
            <a:noFill/>
          </a:ln>
        </p:spPr>
      </p:pic>
      <p:grpSp>
        <p:nvGrpSpPr>
          <p:cNvPr id="1747" name="Google Shape;1747;p159"/>
          <p:cNvGrpSpPr/>
          <p:nvPr/>
        </p:nvGrpSpPr>
        <p:grpSpPr>
          <a:xfrm>
            <a:off x="512064" y="6300216"/>
            <a:ext cx="1669806" cy="356671"/>
            <a:chOff x="237300" y="2120550"/>
            <a:chExt cx="7138975" cy="1527500"/>
          </a:xfrm>
        </p:grpSpPr>
        <p:sp>
          <p:nvSpPr>
            <p:cNvPr id="1748" name="Google Shape;1748;p15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5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5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lide Blue Image">
  <p:cSld name="Stats Slide Blue Image">
    <p:bg>
      <p:bgPr>
        <a:blipFill>
          <a:blip r:embed="rId2">
            <a:alphaModFix/>
          </a:blip>
          <a:stretch>
            <a:fillRect/>
          </a:stretch>
        </a:blipFill>
      </p:bgPr>
    </p:bg>
    <p:spTree>
      <p:nvGrpSpPr>
        <p:cNvPr id="1751" name="Shape 1751"/>
        <p:cNvGrpSpPr/>
        <p:nvPr/>
      </p:nvGrpSpPr>
      <p:grpSpPr>
        <a:xfrm>
          <a:off x="0" y="0"/>
          <a:ext cx="0" cy="0"/>
          <a:chOff x="0" y="0"/>
          <a:chExt cx="0" cy="0"/>
        </a:xfrm>
      </p:grpSpPr>
      <p:sp>
        <p:nvSpPr>
          <p:cNvPr id="1752" name="Google Shape;1752;p160"/>
          <p:cNvSpPr/>
          <p:nvPr/>
        </p:nvSpPr>
        <p:spPr>
          <a:xfrm>
            <a:off x="214267" y="253495"/>
            <a:ext cx="11763600" cy="55773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753" name="Google Shape;1753;p160"/>
          <p:cNvSpPr/>
          <p:nvPr/>
        </p:nvSpPr>
        <p:spPr>
          <a:xfrm rot="5400000">
            <a:off x="8899433" y="2752498"/>
            <a:ext cx="5577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754" name="Google Shape;1754;p160"/>
          <p:cNvSpPr txBox="1"/>
          <p:nvPr>
            <p:ph idx="1" type="body"/>
          </p:nvPr>
        </p:nvSpPr>
        <p:spPr>
          <a:xfrm rot="5400000">
            <a:off x="9958727" y="2231615"/>
            <a:ext cx="3458700" cy="280500"/>
          </a:xfrm>
          <a:prstGeom prst="rect">
            <a:avLst/>
          </a:prstGeom>
          <a:noFill/>
          <a:ln>
            <a:noFill/>
          </a:ln>
        </p:spPr>
        <p:txBody>
          <a:bodyPr anchorCtr="0" anchor="ctr"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55" name="Google Shape;1755;p160"/>
          <p:cNvSpPr/>
          <p:nvPr>
            <p:ph idx="2" type="pic"/>
          </p:nvPr>
        </p:nvSpPr>
        <p:spPr>
          <a:xfrm>
            <a:off x="6346479" y="1022350"/>
            <a:ext cx="4183500" cy="4183500"/>
          </a:xfrm>
          <a:prstGeom prst="ellipse">
            <a:avLst/>
          </a:prstGeom>
          <a:noFill/>
          <a:ln>
            <a:noFill/>
          </a:ln>
        </p:spPr>
      </p:sp>
      <p:sp>
        <p:nvSpPr>
          <p:cNvPr id="1756" name="Google Shape;1756;p160"/>
          <p:cNvSpPr txBox="1"/>
          <p:nvPr>
            <p:ph idx="3" type="body"/>
          </p:nvPr>
        </p:nvSpPr>
        <p:spPr>
          <a:xfrm>
            <a:off x="514800" y="1426135"/>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57" name="Google Shape;1757;p160"/>
          <p:cNvSpPr txBox="1"/>
          <p:nvPr>
            <p:ph idx="4" type="body"/>
          </p:nvPr>
        </p:nvSpPr>
        <p:spPr>
          <a:xfrm>
            <a:off x="514800" y="2386258"/>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58" name="Google Shape;1758;p160"/>
          <p:cNvSpPr txBox="1"/>
          <p:nvPr>
            <p:ph idx="5" type="body"/>
          </p:nvPr>
        </p:nvSpPr>
        <p:spPr>
          <a:xfrm>
            <a:off x="514800" y="283898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59" name="Google Shape;1759;p160"/>
          <p:cNvSpPr txBox="1"/>
          <p:nvPr>
            <p:ph idx="6" type="body"/>
          </p:nvPr>
        </p:nvSpPr>
        <p:spPr>
          <a:xfrm>
            <a:off x="514800" y="423800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60" name="Google Shape;1760;p160"/>
          <p:cNvSpPr txBox="1"/>
          <p:nvPr>
            <p:ph idx="7" type="body"/>
          </p:nvPr>
        </p:nvSpPr>
        <p:spPr>
          <a:xfrm>
            <a:off x="514800" y="3801490"/>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61" name="Google Shape;1761;p160"/>
          <p:cNvSpPr txBox="1"/>
          <p:nvPr>
            <p:ph idx="8" type="body"/>
          </p:nvPr>
        </p:nvSpPr>
        <p:spPr>
          <a:xfrm>
            <a:off x="514800" y="5205759"/>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62" name="Google Shape;1762;p160"/>
          <p:cNvSpPr txBox="1"/>
          <p:nvPr>
            <p:ph idx="9" type="body"/>
          </p:nvPr>
        </p:nvSpPr>
        <p:spPr>
          <a:xfrm>
            <a:off x="514800" y="420246"/>
            <a:ext cx="4752900" cy="6021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763" name="Google Shape;1763;p160"/>
          <p:cNvGrpSpPr/>
          <p:nvPr/>
        </p:nvGrpSpPr>
        <p:grpSpPr>
          <a:xfrm>
            <a:off x="512064" y="6300216"/>
            <a:ext cx="1669806" cy="356671"/>
            <a:chOff x="237300" y="2120550"/>
            <a:chExt cx="7138975" cy="1527500"/>
          </a:xfrm>
        </p:grpSpPr>
        <p:sp>
          <p:nvSpPr>
            <p:cNvPr id="1764" name="Google Shape;1764;p16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6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6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67" name="Google Shape;1767;p160"/>
          <p:cNvPicPr preferRelativeResize="0"/>
          <p:nvPr/>
        </p:nvPicPr>
        <p:blipFill rotWithShape="1">
          <a:blip r:embed="rId3">
            <a:alphaModFix/>
          </a:blip>
          <a:srcRect b="0" l="0" r="0" t="0"/>
          <a:stretch/>
        </p:blipFill>
        <p:spPr>
          <a:xfrm>
            <a:off x="11561078" y="5369522"/>
            <a:ext cx="253886" cy="269754"/>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ustry Listings">
  <p:cSld name="Industry Listings">
    <p:bg>
      <p:bgPr>
        <a:blipFill>
          <a:blip r:embed="rId2">
            <a:alphaModFix/>
          </a:blip>
          <a:stretch>
            <a:fillRect/>
          </a:stretch>
        </a:blipFill>
      </p:bgPr>
    </p:bg>
    <p:spTree>
      <p:nvGrpSpPr>
        <p:cNvPr id="1768" name="Shape 1768"/>
        <p:cNvGrpSpPr/>
        <p:nvPr/>
      </p:nvGrpSpPr>
      <p:grpSpPr>
        <a:xfrm>
          <a:off x="0" y="0"/>
          <a:ext cx="0" cy="0"/>
          <a:chOff x="0" y="0"/>
          <a:chExt cx="0" cy="0"/>
        </a:xfrm>
      </p:grpSpPr>
      <p:sp>
        <p:nvSpPr>
          <p:cNvPr id="1769" name="Google Shape;1769;p161"/>
          <p:cNvSpPr/>
          <p:nvPr/>
        </p:nvSpPr>
        <p:spPr>
          <a:xfrm flipH="1">
            <a:off x="4622230"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61"/>
          <p:cNvSpPr/>
          <p:nvPr>
            <p:ph idx="2" type="pic"/>
          </p:nvPr>
        </p:nvSpPr>
        <p:spPr>
          <a:xfrm>
            <a:off x="4692424" y="1059514"/>
            <a:ext cx="1008900" cy="846900"/>
          </a:xfrm>
          <a:prstGeom prst="roundRect">
            <a:avLst>
              <a:gd fmla="val 2755" name="adj"/>
            </a:avLst>
          </a:prstGeom>
          <a:noFill/>
          <a:ln>
            <a:noFill/>
          </a:ln>
        </p:spPr>
      </p:sp>
      <p:sp>
        <p:nvSpPr>
          <p:cNvPr id="1771" name="Google Shape;1771;p161"/>
          <p:cNvSpPr txBox="1"/>
          <p:nvPr>
            <p:ph idx="1" type="body"/>
          </p:nvPr>
        </p:nvSpPr>
        <p:spPr>
          <a:xfrm>
            <a:off x="4692424"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72" name="Google Shape;1772;p161"/>
          <p:cNvSpPr/>
          <p:nvPr/>
        </p:nvSpPr>
        <p:spPr>
          <a:xfrm flipH="1">
            <a:off x="5860626"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161"/>
          <p:cNvSpPr/>
          <p:nvPr>
            <p:ph idx="3" type="pic"/>
          </p:nvPr>
        </p:nvSpPr>
        <p:spPr>
          <a:xfrm>
            <a:off x="5930820" y="1059514"/>
            <a:ext cx="1008900" cy="846900"/>
          </a:xfrm>
          <a:prstGeom prst="roundRect">
            <a:avLst>
              <a:gd fmla="val 2755" name="adj"/>
            </a:avLst>
          </a:prstGeom>
          <a:noFill/>
          <a:ln>
            <a:noFill/>
          </a:ln>
        </p:spPr>
      </p:sp>
      <p:sp>
        <p:nvSpPr>
          <p:cNvPr id="1774" name="Google Shape;1774;p161"/>
          <p:cNvSpPr txBox="1"/>
          <p:nvPr>
            <p:ph idx="4" type="body"/>
          </p:nvPr>
        </p:nvSpPr>
        <p:spPr>
          <a:xfrm>
            <a:off x="5930820"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75" name="Google Shape;1775;p161"/>
          <p:cNvSpPr/>
          <p:nvPr/>
        </p:nvSpPr>
        <p:spPr>
          <a:xfrm flipH="1">
            <a:off x="7099022"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61"/>
          <p:cNvSpPr/>
          <p:nvPr>
            <p:ph idx="5" type="pic"/>
          </p:nvPr>
        </p:nvSpPr>
        <p:spPr>
          <a:xfrm>
            <a:off x="7169216" y="1059514"/>
            <a:ext cx="1008900" cy="846900"/>
          </a:xfrm>
          <a:prstGeom prst="roundRect">
            <a:avLst>
              <a:gd fmla="val 2755" name="adj"/>
            </a:avLst>
          </a:prstGeom>
          <a:noFill/>
          <a:ln>
            <a:noFill/>
          </a:ln>
        </p:spPr>
      </p:sp>
      <p:sp>
        <p:nvSpPr>
          <p:cNvPr id="1777" name="Google Shape;1777;p161"/>
          <p:cNvSpPr txBox="1"/>
          <p:nvPr>
            <p:ph idx="6" type="body"/>
          </p:nvPr>
        </p:nvSpPr>
        <p:spPr>
          <a:xfrm>
            <a:off x="7169216"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78" name="Google Shape;1778;p161"/>
          <p:cNvSpPr/>
          <p:nvPr/>
        </p:nvSpPr>
        <p:spPr>
          <a:xfrm flipH="1">
            <a:off x="8332718"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161"/>
          <p:cNvSpPr/>
          <p:nvPr>
            <p:ph idx="7" type="pic"/>
          </p:nvPr>
        </p:nvSpPr>
        <p:spPr>
          <a:xfrm>
            <a:off x="8402912" y="1059514"/>
            <a:ext cx="1008900" cy="846900"/>
          </a:xfrm>
          <a:prstGeom prst="roundRect">
            <a:avLst>
              <a:gd fmla="val 2755" name="adj"/>
            </a:avLst>
          </a:prstGeom>
          <a:noFill/>
          <a:ln>
            <a:noFill/>
          </a:ln>
        </p:spPr>
      </p:sp>
      <p:sp>
        <p:nvSpPr>
          <p:cNvPr id="1780" name="Google Shape;1780;p161"/>
          <p:cNvSpPr txBox="1"/>
          <p:nvPr>
            <p:ph idx="8" type="body"/>
          </p:nvPr>
        </p:nvSpPr>
        <p:spPr>
          <a:xfrm>
            <a:off x="8402912"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81" name="Google Shape;1781;p161"/>
          <p:cNvSpPr/>
          <p:nvPr/>
        </p:nvSpPr>
        <p:spPr>
          <a:xfrm flipH="1">
            <a:off x="9572165"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161"/>
          <p:cNvSpPr/>
          <p:nvPr>
            <p:ph idx="9" type="pic"/>
          </p:nvPr>
        </p:nvSpPr>
        <p:spPr>
          <a:xfrm>
            <a:off x="9642359" y="1059514"/>
            <a:ext cx="1008900" cy="846900"/>
          </a:xfrm>
          <a:prstGeom prst="roundRect">
            <a:avLst>
              <a:gd fmla="val 2755" name="adj"/>
            </a:avLst>
          </a:prstGeom>
          <a:noFill/>
          <a:ln>
            <a:noFill/>
          </a:ln>
        </p:spPr>
      </p:sp>
      <p:sp>
        <p:nvSpPr>
          <p:cNvPr id="1783" name="Google Shape;1783;p161"/>
          <p:cNvSpPr txBox="1"/>
          <p:nvPr>
            <p:ph idx="13" type="body"/>
          </p:nvPr>
        </p:nvSpPr>
        <p:spPr>
          <a:xfrm>
            <a:off x="9642359"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84" name="Google Shape;1784;p161"/>
          <p:cNvSpPr/>
          <p:nvPr/>
        </p:nvSpPr>
        <p:spPr>
          <a:xfrm flipH="1">
            <a:off x="10813798"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61"/>
          <p:cNvSpPr/>
          <p:nvPr>
            <p:ph idx="14" type="pic"/>
          </p:nvPr>
        </p:nvSpPr>
        <p:spPr>
          <a:xfrm>
            <a:off x="10883992" y="1059514"/>
            <a:ext cx="1008900" cy="846900"/>
          </a:xfrm>
          <a:prstGeom prst="roundRect">
            <a:avLst>
              <a:gd fmla="val 2755" name="adj"/>
            </a:avLst>
          </a:prstGeom>
          <a:noFill/>
          <a:ln>
            <a:noFill/>
          </a:ln>
        </p:spPr>
      </p:sp>
      <p:sp>
        <p:nvSpPr>
          <p:cNvPr id="1786" name="Google Shape;1786;p161"/>
          <p:cNvSpPr txBox="1"/>
          <p:nvPr>
            <p:ph idx="15" type="body"/>
          </p:nvPr>
        </p:nvSpPr>
        <p:spPr>
          <a:xfrm>
            <a:off x="10883992"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87" name="Google Shape;1787;p161"/>
          <p:cNvSpPr/>
          <p:nvPr/>
        </p:nvSpPr>
        <p:spPr>
          <a:xfrm flipH="1">
            <a:off x="3383834"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61"/>
          <p:cNvSpPr/>
          <p:nvPr>
            <p:ph idx="16" type="pic"/>
          </p:nvPr>
        </p:nvSpPr>
        <p:spPr>
          <a:xfrm>
            <a:off x="3454028" y="2624949"/>
            <a:ext cx="1008900" cy="846900"/>
          </a:xfrm>
          <a:prstGeom prst="roundRect">
            <a:avLst>
              <a:gd fmla="val 2755" name="adj"/>
            </a:avLst>
          </a:prstGeom>
          <a:noFill/>
          <a:ln>
            <a:noFill/>
          </a:ln>
        </p:spPr>
      </p:sp>
      <p:sp>
        <p:nvSpPr>
          <p:cNvPr id="1789" name="Google Shape;1789;p161"/>
          <p:cNvSpPr txBox="1"/>
          <p:nvPr>
            <p:ph idx="17" type="body"/>
          </p:nvPr>
        </p:nvSpPr>
        <p:spPr>
          <a:xfrm>
            <a:off x="3454028"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90" name="Google Shape;1790;p161"/>
          <p:cNvSpPr/>
          <p:nvPr/>
        </p:nvSpPr>
        <p:spPr>
          <a:xfrm flipH="1">
            <a:off x="4622230"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61"/>
          <p:cNvSpPr/>
          <p:nvPr>
            <p:ph idx="18" type="pic"/>
          </p:nvPr>
        </p:nvSpPr>
        <p:spPr>
          <a:xfrm>
            <a:off x="4692424" y="2624949"/>
            <a:ext cx="1008900" cy="846900"/>
          </a:xfrm>
          <a:prstGeom prst="roundRect">
            <a:avLst>
              <a:gd fmla="val 2755" name="adj"/>
            </a:avLst>
          </a:prstGeom>
          <a:noFill/>
          <a:ln>
            <a:noFill/>
          </a:ln>
        </p:spPr>
      </p:sp>
      <p:sp>
        <p:nvSpPr>
          <p:cNvPr id="1792" name="Google Shape;1792;p161"/>
          <p:cNvSpPr txBox="1"/>
          <p:nvPr>
            <p:ph idx="19" type="body"/>
          </p:nvPr>
        </p:nvSpPr>
        <p:spPr>
          <a:xfrm>
            <a:off x="4692424"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93" name="Google Shape;1793;p161"/>
          <p:cNvSpPr/>
          <p:nvPr/>
        </p:nvSpPr>
        <p:spPr>
          <a:xfrm flipH="1">
            <a:off x="5860626"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61"/>
          <p:cNvSpPr/>
          <p:nvPr>
            <p:ph idx="20" type="pic"/>
          </p:nvPr>
        </p:nvSpPr>
        <p:spPr>
          <a:xfrm>
            <a:off x="5930820" y="2624949"/>
            <a:ext cx="1008900" cy="846900"/>
          </a:xfrm>
          <a:prstGeom prst="roundRect">
            <a:avLst>
              <a:gd fmla="val 2755" name="adj"/>
            </a:avLst>
          </a:prstGeom>
          <a:noFill/>
          <a:ln>
            <a:noFill/>
          </a:ln>
        </p:spPr>
      </p:sp>
      <p:sp>
        <p:nvSpPr>
          <p:cNvPr id="1795" name="Google Shape;1795;p161"/>
          <p:cNvSpPr txBox="1"/>
          <p:nvPr>
            <p:ph idx="21" type="body"/>
          </p:nvPr>
        </p:nvSpPr>
        <p:spPr>
          <a:xfrm>
            <a:off x="5930820"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96" name="Google Shape;1796;p161"/>
          <p:cNvSpPr/>
          <p:nvPr/>
        </p:nvSpPr>
        <p:spPr>
          <a:xfrm flipH="1">
            <a:off x="7099022"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61"/>
          <p:cNvSpPr/>
          <p:nvPr>
            <p:ph idx="22" type="pic"/>
          </p:nvPr>
        </p:nvSpPr>
        <p:spPr>
          <a:xfrm>
            <a:off x="7169216" y="2624949"/>
            <a:ext cx="1008900" cy="846900"/>
          </a:xfrm>
          <a:prstGeom prst="roundRect">
            <a:avLst>
              <a:gd fmla="val 2755" name="adj"/>
            </a:avLst>
          </a:prstGeom>
          <a:noFill/>
          <a:ln>
            <a:noFill/>
          </a:ln>
        </p:spPr>
      </p:sp>
      <p:sp>
        <p:nvSpPr>
          <p:cNvPr id="1798" name="Google Shape;1798;p161"/>
          <p:cNvSpPr txBox="1"/>
          <p:nvPr>
            <p:ph idx="23" type="body"/>
          </p:nvPr>
        </p:nvSpPr>
        <p:spPr>
          <a:xfrm>
            <a:off x="7169216"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799" name="Google Shape;1799;p161"/>
          <p:cNvSpPr/>
          <p:nvPr/>
        </p:nvSpPr>
        <p:spPr>
          <a:xfrm flipH="1">
            <a:off x="8332718"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61"/>
          <p:cNvSpPr/>
          <p:nvPr>
            <p:ph idx="24" type="pic"/>
          </p:nvPr>
        </p:nvSpPr>
        <p:spPr>
          <a:xfrm>
            <a:off x="8402912" y="2624949"/>
            <a:ext cx="1008900" cy="846900"/>
          </a:xfrm>
          <a:prstGeom prst="roundRect">
            <a:avLst>
              <a:gd fmla="val 2755" name="adj"/>
            </a:avLst>
          </a:prstGeom>
          <a:noFill/>
          <a:ln>
            <a:noFill/>
          </a:ln>
        </p:spPr>
      </p:sp>
      <p:sp>
        <p:nvSpPr>
          <p:cNvPr id="1801" name="Google Shape;1801;p161"/>
          <p:cNvSpPr txBox="1"/>
          <p:nvPr>
            <p:ph idx="25" type="body"/>
          </p:nvPr>
        </p:nvSpPr>
        <p:spPr>
          <a:xfrm>
            <a:off x="8402912"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02" name="Google Shape;1802;p161"/>
          <p:cNvSpPr/>
          <p:nvPr/>
        </p:nvSpPr>
        <p:spPr>
          <a:xfrm flipH="1">
            <a:off x="9572165"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61"/>
          <p:cNvSpPr/>
          <p:nvPr>
            <p:ph idx="26" type="pic"/>
          </p:nvPr>
        </p:nvSpPr>
        <p:spPr>
          <a:xfrm>
            <a:off x="9642359" y="2624949"/>
            <a:ext cx="1008900" cy="846900"/>
          </a:xfrm>
          <a:prstGeom prst="roundRect">
            <a:avLst>
              <a:gd fmla="val 2755" name="adj"/>
            </a:avLst>
          </a:prstGeom>
          <a:noFill/>
          <a:ln>
            <a:noFill/>
          </a:ln>
        </p:spPr>
      </p:sp>
      <p:sp>
        <p:nvSpPr>
          <p:cNvPr id="1804" name="Google Shape;1804;p161"/>
          <p:cNvSpPr txBox="1"/>
          <p:nvPr>
            <p:ph idx="27" type="body"/>
          </p:nvPr>
        </p:nvSpPr>
        <p:spPr>
          <a:xfrm>
            <a:off x="9642359"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05" name="Google Shape;1805;p161"/>
          <p:cNvSpPr/>
          <p:nvPr/>
        </p:nvSpPr>
        <p:spPr>
          <a:xfrm flipH="1">
            <a:off x="10813798"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61"/>
          <p:cNvSpPr/>
          <p:nvPr>
            <p:ph idx="28" type="pic"/>
          </p:nvPr>
        </p:nvSpPr>
        <p:spPr>
          <a:xfrm>
            <a:off x="10883992" y="2624949"/>
            <a:ext cx="1008900" cy="846900"/>
          </a:xfrm>
          <a:prstGeom prst="roundRect">
            <a:avLst>
              <a:gd fmla="val 2755" name="adj"/>
            </a:avLst>
          </a:prstGeom>
          <a:noFill/>
          <a:ln>
            <a:noFill/>
          </a:ln>
        </p:spPr>
      </p:sp>
      <p:sp>
        <p:nvSpPr>
          <p:cNvPr id="1807" name="Google Shape;1807;p161"/>
          <p:cNvSpPr txBox="1"/>
          <p:nvPr>
            <p:ph idx="29" type="body"/>
          </p:nvPr>
        </p:nvSpPr>
        <p:spPr>
          <a:xfrm>
            <a:off x="10883992"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08" name="Google Shape;1808;p161"/>
          <p:cNvSpPr/>
          <p:nvPr/>
        </p:nvSpPr>
        <p:spPr>
          <a:xfrm flipH="1">
            <a:off x="3383834"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61"/>
          <p:cNvSpPr/>
          <p:nvPr>
            <p:ph idx="30" type="pic"/>
          </p:nvPr>
        </p:nvSpPr>
        <p:spPr>
          <a:xfrm>
            <a:off x="3454028" y="4195486"/>
            <a:ext cx="1008900" cy="846900"/>
          </a:xfrm>
          <a:prstGeom prst="roundRect">
            <a:avLst>
              <a:gd fmla="val 2755" name="adj"/>
            </a:avLst>
          </a:prstGeom>
          <a:noFill/>
          <a:ln>
            <a:noFill/>
          </a:ln>
        </p:spPr>
      </p:sp>
      <p:sp>
        <p:nvSpPr>
          <p:cNvPr id="1810" name="Google Shape;1810;p161"/>
          <p:cNvSpPr txBox="1"/>
          <p:nvPr>
            <p:ph idx="31" type="body"/>
          </p:nvPr>
        </p:nvSpPr>
        <p:spPr>
          <a:xfrm>
            <a:off x="3454028"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11" name="Google Shape;1811;p161"/>
          <p:cNvSpPr/>
          <p:nvPr/>
        </p:nvSpPr>
        <p:spPr>
          <a:xfrm flipH="1">
            <a:off x="4622230"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61"/>
          <p:cNvSpPr/>
          <p:nvPr>
            <p:ph idx="32" type="pic"/>
          </p:nvPr>
        </p:nvSpPr>
        <p:spPr>
          <a:xfrm>
            <a:off x="4692424" y="4195486"/>
            <a:ext cx="1008900" cy="846900"/>
          </a:xfrm>
          <a:prstGeom prst="roundRect">
            <a:avLst>
              <a:gd fmla="val 2755" name="adj"/>
            </a:avLst>
          </a:prstGeom>
          <a:noFill/>
          <a:ln>
            <a:noFill/>
          </a:ln>
        </p:spPr>
      </p:sp>
      <p:sp>
        <p:nvSpPr>
          <p:cNvPr id="1813" name="Google Shape;1813;p161"/>
          <p:cNvSpPr txBox="1"/>
          <p:nvPr>
            <p:ph idx="33" type="body"/>
          </p:nvPr>
        </p:nvSpPr>
        <p:spPr>
          <a:xfrm>
            <a:off x="4692424"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14" name="Google Shape;1814;p161"/>
          <p:cNvSpPr/>
          <p:nvPr/>
        </p:nvSpPr>
        <p:spPr>
          <a:xfrm flipH="1">
            <a:off x="5860626"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61"/>
          <p:cNvSpPr/>
          <p:nvPr>
            <p:ph idx="34" type="pic"/>
          </p:nvPr>
        </p:nvSpPr>
        <p:spPr>
          <a:xfrm>
            <a:off x="5930820" y="4195486"/>
            <a:ext cx="1008900" cy="846900"/>
          </a:xfrm>
          <a:prstGeom prst="roundRect">
            <a:avLst>
              <a:gd fmla="val 2755" name="adj"/>
            </a:avLst>
          </a:prstGeom>
          <a:noFill/>
          <a:ln>
            <a:noFill/>
          </a:ln>
        </p:spPr>
      </p:sp>
      <p:sp>
        <p:nvSpPr>
          <p:cNvPr id="1816" name="Google Shape;1816;p161"/>
          <p:cNvSpPr txBox="1"/>
          <p:nvPr>
            <p:ph idx="35" type="body"/>
          </p:nvPr>
        </p:nvSpPr>
        <p:spPr>
          <a:xfrm>
            <a:off x="5930820"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17" name="Google Shape;1817;p161"/>
          <p:cNvSpPr/>
          <p:nvPr/>
        </p:nvSpPr>
        <p:spPr>
          <a:xfrm flipH="1">
            <a:off x="7099022"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61"/>
          <p:cNvSpPr/>
          <p:nvPr>
            <p:ph idx="36" type="pic"/>
          </p:nvPr>
        </p:nvSpPr>
        <p:spPr>
          <a:xfrm>
            <a:off x="7169216" y="4195486"/>
            <a:ext cx="1008900" cy="846900"/>
          </a:xfrm>
          <a:prstGeom prst="roundRect">
            <a:avLst>
              <a:gd fmla="val 2755" name="adj"/>
            </a:avLst>
          </a:prstGeom>
          <a:noFill/>
          <a:ln>
            <a:noFill/>
          </a:ln>
        </p:spPr>
      </p:sp>
      <p:sp>
        <p:nvSpPr>
          <p:cNvPr id="1819" name="Google Shape;1819;p161"/>
          <p:cNvSpPr txBox="1"/>
          <p:nvPr>
            <p:ph idx="37" type="body"/>
          </p:nvPr>
        </p:nvSpPr>
        <p:spPr>
          <a:xfrm>
            <a:off x="7169216"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20" name="Google Shape;1820;p161"/>
          <p:cNvSpPr/>
          <p:nvPr/>
        </p:nvSpPr>
        <p:spPr>
          <a:xfrm flipH="1">
            <a:off x="8332718"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61"/>
          <p:cNvSpPr/>
          <p:nvPr>
            <p:ph idx="38" type="pic"/>
          </p:nvPr>
        </p:nvSpPr>
        <p:spPr>
          <a:xfrm>
            <a:off x="8402912" y="4195486"/>
            <a:ext cx="1008900" cy="846900"/>
          </a:xfrm>
          <a:prstGeom prst="roundRect">
            <a:avLst>
              <a:gd fmla="val 2755" name="adj"/>
            </a:avLst>
          </a:prstGeom>
          <a:noFill/>
          <a:ln>
            <a:noFill/>
          </a:ln>
        </p:spPr>
      </p:sp>
      <p:sp>
        <p:nvSpPr>
          <p:cNvPr id="1822" name="Google Shape;1822;p161"/>
          <p:cNvSpPr txBox="1"/>
          <p:nvPr>
            <p:ph idx="39" type="body"/>
          </p:nvPr>
        </p:nvSpPr>
        <p:spPr>
          <a:xfrm>
            <a:off x="8402912"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23" name="Google Shape;1823;p161"/>
          <p:cNvSpPr/>
          <p:nvPr/>
        </p:nvSpPr>
        <p:spPr>
          <a:xfrm flipH="1">
            <a:off x="9572165"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61"/>
          <p:cNvSpPr/>
          <p:nvPr>
            <p:ph idx="40" type="pic"/>
          </p:nvPr>
        </p:nvSpPr>
        <p:spPr>
          <a:xfrm>
            <a:off x="9642359" y="4195486"/>
            <a:ext cx="1008900" cy="846900"/>
          </a:xfrm>
          <a:prstGeom prst="roundRect">
            <a:avLst>
              <a:gd fmla="val 2755" name="adj"/>
            </a:avLst>
          </a:prstGeom>
          <a:noFill/>
          <a:ln>
            <a:noFill/>
          </a:ln>
        </p:spPr>
      </p:sp>
      <p:sp>
        <p:nvSpPr>
          <p:cNvPr id="1825" name="Google Shape;1825;p161"/>
          <p:cNvSpPr txBox="1"/>
          <p:nvPr>
            <p:ph idx="41" type="body"/>
          </p:nvPr>
        </p:nvSpPr>
        <p:spPr>
          <a:xfrm>
            <a:off x="9642359"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26" name="Google Shape;1826;p161"/>
          <p:cNvSpPr/>
          <p:nvPr/>
        </p:nvSpPr>
        <p:spPr>
          <a:xfrm flipH="1">
            <a:off x="10813798"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61"/>
          <p:cNvSpPr/>
          <p:nvPr>
            <p:ph idx="42" type="pic"/>
          </p:nvPr>
        </p:nvSpPr>
        <p:spPr>
          <a:xfrm>
            <a:off x="10883992" y="4195486"/>
            <a:ext cx="1008900" cy="846900"/>
          </a:xfrm>
          <a:prstGeom prst="roundRect">
            <a:avLst>
              <a:gd fmla="val 2755" name="adj"/>
            </a:avLst>
          </a:prstGeom>
          <a:noFill/>
          <a:ln>
            <a:noFill/>
          </a:ln>
        </p:spPr>
      </p:sp>
      <p:sp>
        <p:nvSpPr>
          <p:cNvPr id="1828" name="Google Shape;1828;p161"/>
          <p:cNvSpPr txBox="1"/>
          <p:nvPr>
            <p:ph idx="43" type="body"/>
          </p:nvPr>
        </p:nvSpPr>
        <p:spPr>
          <a:xfrm>
            <a:off x="10883992"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29" name="Google Shape;1829;p161"/>
          <p:cNvSpPr txBox="1"/>
          <p:nvPr>
            <p:ph idx="44" type="body"/>
          </p:nvPr>
        </p:nvSpPr>
        <p:spPr>
          <a:xfrm>
            <a:off x="516303" y="1980857"/>
            <a:ext cx="2286900" cy="1937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830" name="Google Shape;1830;p161"/>
          <p:cNvSpPr txBox="1"/>
          <p:nvPr>
            <p:ph idx="45" type="body"/>
          </p:nvPr>
        </p:nvSpPr>
        <p:spPr>
          <a:xfrm>
            <a:off x="516302" y="1600676"/>
            <a:ext cx="30132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831" name="Google Shape;1831;p161"/>
          <p:cNvGrpSpPr/>
          <p:nvPr/>
        </p:nvGrpSpPr>
        <p:grpSpPr>
          <a:xfrm>
            <a:off x="512064" y="6300216"/>
            <a:ext cx="1669806" cy="356671"/>
            <a:chOff x="237300" y="2120550"/>
            <a:chExt cx="7138975" cy="1527500"/>
          </a:xfrm>
        </p:grpSpPr>
        <p:sp>
          <p:nvSpPr>
            <p:cNvPr id="1832" name="Google Shape;1832;p16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6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6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cSld name="Services">
    <p:bg>
      <p:bgPr>
        <a:blipFill>
          <a:blip r:embed="rId2">
            <a:alphaModFix/>
          </a:blip>
          <a:stretch>
            <a:fillRect/>
          </a:stretch>
        </a:blipFill>
      </p:bgPr>
    </p:bg>
    <p:spTree>
      <p:nvGrpSpPr>
        <p:cNvPr id="1835" name="Shape 1835"/>
        <p:cNvGrpSpPr/>
        <p:nvPr/>
      </p:nvGrpSpPr>
      <p:grpSpPr>
        <a:xfrm>
          <a:off x="0" y="0"/>
          <a:ext cx="0" cy="0"/>
          <a:chOff x="0" y="0"/>
          <a:chExt cx="0" cy="0"/>
        </a:xfrm>
      </p:grpSpPr>
      <p:sp>
        <p:nvSpPr>
          <p:cNvPr id="1836" name="Google Shape;1836;p162"/>
          <p:cNvSpPr txBox="1"/>
          <p:nvPr>
            <p:ph type="title"/>
          </p:nvPr>
        </p:nvSpPr>
        <p:spPr>
          <a:xfrm>
            <a:off x="7352923" y="1694039"/>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837" name="Google Shape;1837;p162"/>
          <p:cNvSpPr txBox="1"/>
          <p:nvPr>
            <p:ph idx="1" type="body"/>
          </p:nvPr>
        </p:nvSpPr>
        <p:spPr>
          <a:xfrm>
            <a:off x="7352922" y="3826956"/>
            <a:ext cx="3981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38" name="Google Shape;1838;p162"/>
          <p:cNvSpPr/>
          <p:nvPr/>
        </p:nvSpPr>
        <p:spPr>
          <a:xfrm>
            <a:off x="1029943" y="693568"/>
            <a:ext cx="5172900" cy="15696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62"/>
          <p:cNvSpPr/>
          <p:nvPr/>
        </p:nvSpPr>
        <p:spPr>
          <a:xfrm>
            <a:off x="1036260" y="2443534"/>
            <a:ext cx="5172900" cy="1569300"/>
          </a:xfrm>
          <a:prstGeom prst="roundRect">
            <a:avLst>
              <a:gd fmla="val 323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62"/>
          <p:cNvSpPr/>
          <p:nvPr/>
        </p:nvSpPr>
        <p:spPr>
          <a:xfrm>
            <a:off x="1020417" y="4174968"/>
            <a:ext cx="5172900" cy="1569300"/>
          </a:xfrm>
          <a:prstGeom prst="roundRect">
            <a:avLst>
              <a:gd fmla="val 1662"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62"/>
          <p:cNvSpPr/>
          <p:nvPr>
            <p:ph idx="2" type="pic"/>
          </p:nvPr>
        </p:nvSpPr>
        <p:spPr>
          <a:xfrm>
            <a:off x="1029942" y="693568"/>
            <a:ext cx="1962000" cy="1569600"/>
          </a:xfrm>
          <a:prstGeom prst="roundRect">
            <a:avLst>
              <a:gd fmla="val 1965" name="adj"/>
            </a:avLst>
          </a:prstGeom>
          <a:solidFill>
            <a:srgbClr val="D8D8D8"/>
          </a:solidFill>
          <a:ln>
            <a:noFill/>
          </a:ln>
        </p:spPr>
      </p:sp>
      <p:sp>
        <p:nvSpPr>
          <p:cNvPr id="1842" name="Google Shape;1842;p162"/>
          <p:cNvSpPr/>
          <p:nvPr>
            <p:ph idx="3" type="pic"/>
          </p:nvPr>
        </p:nvSpPr>
        <p:spPr>
          <a:xfrm>
            <a:off x="4247006" y="2443534"/>
            <a:ext cx="1962000" cy="1569600"/>
          </a:xfrm>
          <a:prstGeom prst="roundRect">
            <a:avLst>
              <a:gd fmla="val 1965" name="adj"/>
            </a:avLst>
          </a:prstGeom>
          <a:solidFill>
            <a:srgbClr val="D8D8D8"/>
          </a:solidFill>
          <a:ln>
            <a:noFill/>
          </a:ln>
        </p:spPr>
      </p:sp>
      <p:sp>
        <p:nvSpPr>
          <p:cNvPr id="1843" name="Google Shape;1843;p162"/>
          <p:cNvSpPr/>
          <p:nvPr>
            <p:ph idx="4" type="pic"/>
          </p:nvPr>
        </p:nvSpPr>
        <p:spPr>
          <a:xfrm>
            <a:off x="1020417" y="4174742"/>
            <a:ext cx="1962000" cy="1569600"/>
          </a:xfrm>
          <a:prstGeom prst="roundRect">
            <a:avLst>
              <a:gd fmla="val 1965" name="adj"/>
            </a:avLst>
          </a:prstGeom>
          <a:solidFill>
            <a:srgbClr val="D8D8D8"/>
          </a:solidFill>
          <a:ln>
            <a:noFill/>
          </a:ln>
        </p:spPr>
      </p:sp>
      <p:sp>
        <p:nvSpPr>
          <p:cNvPr id="1844" name="Google Shape;1844;p162"/>
          <p:cNvSpPr/>
          <p:nvPr>
            <p:ph idx="5" type="pic"/>
          </p:nvPr>
        </p:nvSpPr>
        <p:spPr>
          <a:xfrm>
            <a:off x="5452969" y="1172039"/>
            <a:ext cx="522000" cy="522000"/>
          </a:xfrm>
          <a:prstGeom prst="rect">
            <a:avLst/>
          </a:prstGeom>
          <a:noFill/>
          <a:ln>
            <a:noFill/>
          </a:ln>
        </p:spPr>
      </p:sp>
      <p:sp>
        <p:nvSpPr>
          <p:cNvPr id="1845" name="Google Shape;1845;p162"/>
          <p:cNvSpPr/>
          <p:nvPr>
            <p:ph idx="6" type="pic"/>
          </p:nvPr>
        </p:nvSpPr>
        <p:spPr>
          <a:xfrm>
            <a:off x="3538201" y="2941340"/>
            <a:ext cx="522000" cy="522000"/>
          </a:xfrm>
          <a:prstGeom prst="rect">
            <a:avLst/>
          </a:prstGeom>
          <a:noFill/>
          <a:ln>
            <a:noFill/>
          </a:ln>
        </p:spPr>
      </p:sp>
      <p:sp>
        <p:nvSpPr>
          <p:cNvPr id="1846" name="Google Shape;1846;p162"/>
          <p:cNvSpPr/>
          <p:nvPr>
            <p:ph idx="7" type="pic"/>
          </p:nvPr>
        </p:nvSpPr>
        <p:spPr>
          <a:xfrm>
            <a:off x="5452969" y="4650485"/>
            <a:ext cx="522000" cy="522000"/>
          </a:xfrm>
          <a:prstGeom prst="rect">
            <a:avLst/>
          </a:prstGeom>
          <a:noFill/>
          <a:ln>
            <a:noFill/>
          </a:ln>
        </p:spPr>
      </p:sp>
      <p:sp>
        <p:nvSpPr>
          <p:cNvPr id="1847" name="Google Shape;1847;p162"/>
          <p:cNvSpPr txBox="1"/>
          <p:nvPr>
            <p:ph idx="8" type="body"/>
          </p:nvPr>
        </p:nvSpPr>
        <p:spPr>
          <a:xfrm>
            <a:off x="3144531" y="1142414"/>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48" name="Google Shape;1848;p162"/>
          <p:cNvSpPr txBox="1"/>
          <p:nvPr>
            <p:ph idx="9" type="body"/>
          </p:nvPr>
        </p:nvSpPr>
        <p:spPr>
          <a:xfrm>
            <a:off x="1198374" y="2887880"/>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49" name="Google Shape;1849;p162"/>
          <p:cNvSpPr txBox="1"/>
          <p:nvPr>
            <p:ph idx="13" type="body"/>
          </p:nvPr>
        </p:nvSpPr>
        <p:spPr>
          <a:xfrm>
            <a:off x="3144531" y="4650485"/>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1850" name="Google Shape;1850;p162"/>
          <p:cNvCxnSpPr/>
          <p:nvPr/>
        </p:nvCxnSpPr>
        <p:spPr>
          <a:xfrm>
            <a:off x="3144531" y="1135417"/>
            <a:ext cx="247200" cy="0"/>
          </a:xfrm>
          <a:prstGeom prst="straightConnector1">
            <a:avLst/>
          </a:prstGeom>
          <a:noFill/>
          <a:ln cap="rnd" cmpd="sng" w="25400">
            <a:solidFill>
              <a:srgbClr val="385BFF"/>
            </a:solidFill>
            <a:prstDash val="solid"/>
            <a:round/>
            <a:headEnd len="sm" w="sm" type="none"/>
            <a:tailEnd len="sm" w="sm" type="none"/>
          </a:ln>
        </p:spPr>
      </p:cxnSp>
      <p:cxnSp>
        <p:nvCxnSpPr>
          <p:cNvPr id="1851" name="Google Shape;1851;p162"/>
          <p:cNvCxnSpPr/>
          <p:nvPr/>
        </p:nvCxnSpPr>
        <p:spPr>
          <a:xfrm>
            <a:off x="3144531" y="4650485"/>
            <a:ext cx="247200" cy="0"/>
          </a:xfrm>
          <a:prstGeom prst="straightConnector1">
            <a:avLst/>
          </a:prstGeom>
          <a:noFill/>
          <a:ln cap="rnd" cmpd="sng" w="25400">
            <a:solidFill>
              <a:srgbClr val="385BFF"/>
            </a:solidFill>
            <a:prstDash val="solid"/>
            <a:round/>
            <a:headEnd len="sm" w="sm" type="none"/>
            <a:tailEnd len="sm" w="sm" type="none"/>
          </a:ln>
        </p:spPr>
      </p:cxnSp>
      <p:cxnSp>
        <p:nvCxnSpPr>
          <p:cNvPr id="1852" name="Google Shape;1852;p162"/>
          <p:cNvCxnSpPr/>
          <p:nvPr/>
        </p:nvCxnSpPr>
        <p:spPr>
          <a:xfrm>
            <a:off x="1198374" y="2887880"/>
            <a:ext cx="247200" cy="0"/>
          </a:xfrm>
          <a:prstGeom prst="straightConnector1">
            <a:avLst/>
          </a:prstGeom>
          <a:noFill/>
          <a:ln cap="rnd" cmpd="sng" w="25400">
            <a:solidFill>
              <a:srgbClr val="385BFF"/>
            </a:solidFill>
            <a:prstDash val="solid"/>
            <a:round/>
            <a:headEnd len="sm" w="sm" type="none"/>
            <a:tailEnd len="sm" w="sm" type="none"/>
          </a:ln>
        </p:spPr>
      </p:cxnSp>
      <p:grpSp>
        <p:nvGrpSpPr>
          <p:cNvPr id="1853" name="Google Shape;1853;p162"/>
          <p:cNvGrpSpPr/>
          <p:nvPr/>
        </p:nvGrpSpPr>
        <p:grpSpPr>
          <a:xfrm>
            <a:off x="512064" y="6300216"/>
            <a:ext cx="1669806" cy="356671"/>
            <a:chOff x="237300" y="2120550"/>
            <a:chExt cx="7138975" cy="1527500"/>
          </a:xfrm>
        </p:grpSpPr>
        <p:sp>
          <p:nvSpPr>
            <p:cNvPr id="1854" name="Google Shape;1854;p16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6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6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2">
  <p:cSld name="Services 2">
    <p:bg>
      <p:bgPr>
        <a:blipFill>
          <a:blip r:embed="rId2">
            <a:alphaModFix/>
          </a:blip>
          <a:stretch>
            <a:fillRect/>
          </a:stretch>
        </a:blipFill>
      </p:bgPr>
    </p:bg>
    <p:spTree>
      <p:nvGrpSpPr>
        <p:cNvPr id="1857" name="Shape 1857"/>
        <p:cNvGrpSpPr/>
        <p:nvPr/>
      </p:nvGrpSpPr>
      <p:grpSpPr>
        <a:xfrm>
          <a:off x="0" y="0"/>
          <a:ext cx="0" cy="0"/>
          <a:chOff x="0" y="0"/>
          <a:chExt cx="0" cy="0"/>
        </a:xfrm>
      </p:grpSpPr>
      <p:sp>
        <p:nvSpPr>
          <p:cNvPr id="1858" name="Google Shape;1858;p163"/>
          <p:cNvSpPr txBox="1"/>
          <p:nvPr>
            <p:ph type="title"/>
          </p:nvPr>
        </p:nvSpPr>
        <p:spPr>
          <a:xfrm>
            <a:off x="514800" y="1694039"/>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859" name="Google Shape;1859;p163"/>
          <p:cNvSpPr txBox="1"/>
          <p:nvPr>
            <p:ph idx="1" type="body"/>
          </p:nvPr>
        </p:nvSpPr>
        <p:spPr>
          <a:xfrm>
            <a:off x="514800" y="3826956"/>
            <a:ext cx="3981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60" name="Google Shape;1860;p163"/>
          <p:cNvSpPr/>
          <p:nvPr/>
        </p:nvSpPr>
        <p:spPr>
          <a:xfrm>
            <a:off x="5949184" y="693568"/>
            <a:ext cx="5172900" cy="15696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63"/>
          <p:cNvSpPr/>
          <p:nvPr/>
        </p:nvSpPr>
        <p:spPr>
          <a:xfrm>
            <a:off x="5955501" y="2443534"/>
            <a:ext cx="5172900" cy="1569300"/>
          </a:xfrm>
          <a:prstGeom prst="roundRect">
            <a:avLst>
              <a:gd fmla="val 323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163"/>
          <p:cNvSpPr/>
          <p:nvPr/>
        </p:nvSpPr>
        <p:spPr>
          <a:xfrm>
            <a:off x="5939658" y="4174968"/>
            <a:ext cx="5172900" cy="1569300"/>
          </a:xfrm>
          <a:prstGeom prst="roundRect">
            <a:avLst>
              <a:gd fmla="val 1662"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63"/>
          <p:cNvSpPr/>
          <p:nvPr>
            <p:ph idx="2" type="pic"/>
          </p:nvPr>
        </p:nvSpPr>
        <p:spPr>
          <a:xfrm>
            <a:off x="5949183" y="693568"/>
            <a:ext cx="1962000" cy="1569600"/>
          </a:xfrm>
          <a:prstGeom prst="roundRect">
            <a:avLst>
              <a:gd fmla="val 1965" name="adj"/>
            </a:avLst>
          </a:prstGeom>
          <a:solidFill>
            <a:srgbClr val="D8D8D8"/>
          </a:solidFill>
          <a:ln>
            <a:noFill/>
          </a:ln>
        </p:spPr>
      </p:sp>
      <p:sp>
        <p:nvSpPr>
          <p:cNvPr id="1864" name="Google Shape;1864;p163"/>
          <p:cNvSpPr/>
          <p:nvPr>
            <p:ph idx="3" type="pic"/>
          </p:nvPr>
        </p:nvSpPr>
        <p:spPr>
          <a:xfrm>
            <a:off x="9166247" y="2443534"/>
            <a:ext cx="1962000" cy="1569600"/>
          </a:xfrm>
          <a:prstGeom prst="roundRect">
            <a:avLst>
              <a:gd fmla="val 1965" name="adj"/>
            </a:avLst>
          </a:prstGeom>
          <a:solidFill>
            <a:srgbClr val="D8D8D8"/>
          </a:solidFill>
          <a:ln>
            <a:noFill/>
          </a:ln>
        </p:spPr>
      </p:sp>
      <p:sp>
        <p:nvSpPr>
          <p:cNvPr id="1865" name="Google Shape;1865;p163"/>
          <p:cNvSpPr/>
          <p:nvPr>
            <p:ph idx="4" type="pic"/>
          </p:nvPr>
        </p:nvSpPr>
        <p:spPr>
          <a:xfrm>
            <a:off x="5939658" y="4174742"/>
            <a:ext cx="1962000" cy="1569600"/>
          </a:xfrm>
          <a:prstGeom prst="roundRect">
            <a:avLst>
              <a:gd fmla="val 1965" name="adj"/>
            </a:avLst>
          </a:prstGeom>
          <a:solidFill>
            <a:srgbClr val="D8D8D8"/>
          </a:solidFill>
          <a:ln>
            <a:noFill/>
          </a:ln>
        </p:spPr>
      </p:sp>
      <p:sp>
        <p:nvSpPr>
          <p:cNvPr id="1866" name="Google Shape;1866;p163"/>
          <p:cNvSpPr/>
          <p:nvPr>
            <p:ph idx="5" type="pic"/>
          </p:nvPr>
        </p:nvSpPr>
        <p:spPr>
          <a:xfrm>
            <a:off x="10372210" y="1172039"/>
            <a:ext cx="522000" cy="522000"/>
          </a:xfrm>
          <a:prstGeom prst="rect">
            <a:avLst/>
          </a:prstGeom>
          <a:noFill/>
          <a:ln>
            <a:noFill/>
          </a:ln>
        </p:spPr>
      </p:sp>
      <p:sp>
        <p:nvSpPr>
          <p:cNvPr id="1867" name="Google Shape;1867;p163"/>
          <p:cNvSpPr/>
          <p:nvPr>
            <p:ph idx="6" type="pic"/>
          </p:nvPr>
        </p:nvSpPr>
        <p:spPr>
          <a:xfrm>
            <a:off x="8457442" y="2941340"/>
            <a:ext cx="522000" cy="522000"/>
          </a:xfrm>
          <a:prstGeom prst="rect">
            <a:avLst/>
          </a:prstGeom>
          <a:noFill/>
          <a:ln>
            <a:noFill/>
          </a:ln>
        </p:spPr>
      </p:sp>
      <p:sp>
        <p:nvSpPr>
          <p:cNvPr id="1868" name="Google Shape;1868;p163"/>
          <p:cNvSpPr/>
          <p:nvPr>
            <p:ph idx="7" type="pic"/>
          </p:nvPr>
        </p:nvSpPr>
        <p:spPr>
          <a:xfrm>
            <a:off x="10372210" y="4650485"/>
            <a:ext cx="522000" cy="522000"/>
          </a:xfrm>
          <a:prstGeom prst="rect">
            <a:avLst/>
          </a:prstGeom>
          <a:noFill/>
          <a:ln>
            <a:noFill/>
          </a:ln>
        </p:spPr>
      </p:sp>
      <p:sp>
        <p:nvSpPr>
          <p:cNvPr id="1869" name="Google Shape;1869;p163"/>
          <p:cNvSpPr txBox="1"/>
          <p:nvPr>
            <p:ph idx="8" type="body"/>
          </p:nvPr>
        </p:nvSpPr>
        <p:spPr>
          <a:xfrm>
            <a:off x="8063772" y="1142414"/>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70" name="Google Shape;1870;p163"/>
          <p:cNvSpPr txBox="1"/>
          <p:nvPr>
            <p:ph idx="9" type="body"/>
          </p:nvPr>
        </p:nvSpPr>
        <p:spPr>
          <a:xfrm>
            <a:off x="6117615" y="2887880"/>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71" name="Google Shape;1871;p163"/>
          <p:cNvSpPr txBox="1"/>
          <p:nvPr>
            <p:ph idx="13" type="body"/>
          </p:nvPr>
        </p:nvSpPr>
        <p:spPr>
          <a:xfrm>
            <a:off x="8063772" y="4650485"/>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1872" name="Google Shape;1872;p163"/>
          <p:cNvCxnSpPr/>
          <p:nvPr/>
        </p:nvCxnSpPr>
        <p:spPr>
          <a:xfrm>
            <a:off x="8063772" y="1135417"/>
            <a:ext cx="247200" cy="0"/>
          </a:xfrm>
          <a:prstGeom prst="straightConnector1">
            <a:avLst/>
          </a:prstGeom>
          <a:noFill/>
          <a:ln cap="rnd" cmpd="sng" w="25400">
            <a:solidFill>
              <a:srgbClr val="385BFF"/>
            </a:solidFill>
            <a:prstDash val="solid"/>
            <a:round/>
            <a:headEnd len="sm" w="sm" type="none"/>
            <a:tailEnd len="sm" w="sm" type="none"/>
          </a:ln>
        </p:spPr>
      </p:cxnSp>
      <p:cxnSp>
        <p:nvCxnSpPr>
          <p:cNvPr id="1873" name="Google Shape;1873;p163"/>
          <p:cNvCxnSpPr/>
          <p:nvPr/>
        </p:nvCxnSpPr>
        <p:spPr>
          <a:xfrm>
            <a:off x="8063772" y="4650485"/>
            <a:ext cx="247200" cy="0"/>
          </a:xfrm>
          <a:prstGeom prst="straightConnector1">
            <a:avLst/>
          </a:prstGeom>
          <a:noFill/>
          <a:ln cap="rnd" cmpd="sng" w="25400">
            <a:solidFill>
              <a:srgbClr val="385BFF"/>
            </a:solidFill>
            <a:prstDash val="solid"/>
            <a:round/>
            <a:headEnd len="sm" w="sm" type="none"/>
            <a:tailEnd len="sm" w="sm" type="none"/>
          </a:ln>
        </p:spPr>
      </p:cxnSp>
      <p:cxnSp>
        <p:nvCxnSpPr>
          <p:cNvPr id="1874" name="Google Shape;1874;p163"/>
          <p:cNvCxnSpPr/>
          <p:nvPr/>
        </p:nvCxnSpPr>
        <p:spPr>
          <a:xfrm>
            <a:off x="6117615" y="2887880"/>
            <a:ext cx="247200" cy="0"/>
          </a:xfrm>
          <a:prstGeom prst="straightConnector1">
            <a:avLst/>
          </a:prstGeom>
          <a:noFill/>
          <a:ln cap="rnd" cmpd="sng" w="25400">
            <a:solidFill>
              <a:srgbClr val="385BFF"/>
            </a:solidFill>
            <a:prstDash val="solid"/>
            <a:round/>
            <a:headEnd len="sm" w="sm" type="none"/>
            <a:tailEnd len="sm" w="sm" type="none"/>
          </a:ln>
        </p:spPr>
      </p:cxnSp>
      <p:grpSp>
        <p:nvGrpSpPr>
          <p:cNvPr id="1875" name="Google Shape;1875;p163"/>
          <p:cNvGrpSpPr/>
          <p:nvPr/>
        </p:nvGrpSpPr>
        <p:grpSpPr>
          <a:xfrm>
            <a:off x="512064" y="6300216"/>
            <a:ext cx="1669806" cy="356671"/>
            <a:chOff x="237300" y="2120550"/>
            <a:chExt cx="7138975" cy="1527500"/>
          </a:xfrm>
        </p:grpSpPr>
        <p:sp>
          <p:nvSpPr>
            <p:cNvPr id="1876" name="Google Shape;1876;p16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6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6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3">
  <p:cSld name="Services 3">
    <p:bg>
      <p:bgPr>
        <a:blipFill>
          <a:blip r:embed="rId2">
            <a:alphaModFix/>
          </a:blip>
          <a:stretch>
            <a:fillRect/>
          </a:stretch>
        </a:blipFill>
      </p:bgPr>
    </p:bg>
    <p:spTree>
      <p:nvGrpSpPr>
        <p:cNvPr id="1879" name="Shape 1879"/>
        <p:cNvGrpSpPr/>
        <p:nvPr/>
      </p:nvGrpSpPr>
      <p:grpSpPr>
        <a:xfrm>
          <a:off x="0" y="0"/>
          <a:ext cx="0" cy="0"/>
          <a:chOff x="0" y="0"/>
          <a:chExt cx="0" cy="0"/>
        </a:xfrm>
      </p:grpSpPr>
      <p:sp>
        <p:nvSpPr>
          <p:cNvPr id="1880" name="Google Shape;1880;p164"/>
          <p:cNvSpPr txBox="1"/>
          <p:nvPr>
            <p:ph type="title"/>
          </p:nvPr>
        </p:nvSpPr>
        <p:spPr>
          <a:xfrm>
            <a:off x="514800" y="1694039"/>
            <a:ext cx="30387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881" name="Google Shape;1881;p164"/>
          <p:cNvSpPr txBox="1"/>
          <p:nvPr>
            <p:ph idx="1" type="body"/>
          </p:nvPr>
        </p:nvSpPr>
        <p:spPr>
          <a:xfrm>
            <a:off x="514800" y="3826956"/>
            <a:ext cx="30348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82" name="Google Shape;1882;p164"/>
          <p:cNvSpPr/>
          <p:nvPr/>
        </p:nvSpPr>
        <p:spPr>
          <a:xfrm>
            <a:off x="3695256" y="1445921"/>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64"/>
          <p:cNvSpPr/>
          <p:nvPr>
            <p:ph idx="2" type="pic"/>
          </p:nvPr>
        </p:nvSpPr>
        <p:spPr>
          <a:xfrm>
            <a:off x="3695256" y="1445922"/>
            <a:ext cx="2556000" cy="1800000"/>
          </a:xfrm>
          <a:prstGeom prst="roundRect">
            <a:avLst>
              <a:gd fmla="val 1965" name="adj"/>
            </a:avLst>
          </a:prstGeom>
          <a:solidFill>
            <a:srgbClr val="D8D8D8"/>
          </a:solidFill>
          <a:ln>
            <a:noFill/>
          </a:ln>
        </p:spPr>
      </p:sp>
      <p:sp>
        <p:nvSpPr>
          <p:cNvPr id="1884" name="Google Shape;1884;p164"/>
          <p:cNvSpPr/>
          <p:nvPr>
            <p:ph idx="3" type="pic"/>
          </p:nvPr>
        </p:nvSpPr>
        <p:spPr>
          <a:xfrm>
            <a:off x="5619403" y="3713274"/>
            <a:ext cx="522000" cy="522000"/>
          </a:xfrm>
          <a:prstGeom prst="rect">
            <a:avLst/>
          </a:prstGeom>
          <a:noFill/>
          <a:ln>
            <a:noFill/>
          </a:ln>
        </p:spPr>
      </p:sp>
      <p:sp>
        <p:nvSpPr>
          <p:cNvPr id="1885" name="Google Shape;1885;p164"/>
          <p:cNvSpPr txBox="1"/>
          <p:nvPr>
            <p:ph idx="4" type="body"/>
          </p:nvPr>
        </p:nvSpPr>
        <p:spPr>
          <a:xfrm>
            <a:off x="3920636"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1886" name="Google Shape;1886;p164"/>
          <p:cNvCxnSpPr/>
          <p:nvPr/>
        </p:nvCxnSpPr>
        <p:spPr>
          <a:xfrm>
            <a:off x="3920636" y="3615060"/>
            <a:ext cx="247200" cy="0"/>
          </a:xfrm>
          <a:prstGeom prst="straightConnector1">
            <a:avLst/>
          </a:prstGeom>
          <a:noFill/>
          <a:ln cap="rnd" cmpd="sng" w="25400">
            <a:solidFill>
              <a:srgbClr val="385BFF"/>
            </a:solidFill>
            <a:prstDash val="solid"/>
            <a:round/>
            <a:headEnd len="sm" w="sm" type="none"/>
            <a:tailEnd len="sm" w="sm" type="none"/>
          </a:ln>
        </p:spPr>
      </p:cxnSp>
      <p:sp>
        <p:nvSpPr>
          <p:cNvPr id="1887" name="Google Shape;1887;p164"/>
          <p:cNvSpPr/>
          <p:nvPr/>
        </p:nvSpPr>
        <p:spPr>
          <a:xfrm>
            <a:off x="6472785" y="1445921"/>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64"/>
          <p:cNvSpPr/>
          <p:nvPr>
            <p:ph idx="5" type="pic"/>
          </p:nvPr>
        </p:nvSpPr>
        <p:spPr>
          <a:xfrm>
            <a:off x="6472785" y="1445922"/>
            <a:ext cx="2556000" cy="1800000"/>
          </a:xfrm>
          <a:prstGeom prst="roundRect">
            <a:avLst>
              <a:gd fmla="val 1965" name="adj"/>
            </a:avLst>
          </a:prstGeom>
          <a:solidFill>
            <a:srgbClr val="D8D8D8"/>
          </a:solidFill>
          <a:ln>
            <a:noFill/>
          </a:ln>
        </p:spPr>
      </p:sp>
      <p:sp>
        <p:nvSpPr>
          <p:cNvPr id="1889" name="Google Shape;1889;p164"/>
          <p:cNvSpPr/>
          <p:nvPr>
            <p:ph idx="6" type="pic"/>
          </p:nvPr>
        </p:nvSpPr>
        <p:spPr>
          <a:xfrm>
            <a:off x="8396932" y="3713274"/>
            <a:ext cx="522000" cy="522000"/>
          </a:xfrm>
          <a:prstGeom prst="rect">
            <a:avLst/>
          </a:prstGeom>
          <a:noFill/>
          <a:ln>
            <a:noFill/>
          </a:ln>
        </p:spPr>
      </p:sp>
      <p:sp>
        <p:nvSpPr>
          <p:cNvPr id="1890" name="Google Shape;1890;p164"/>
          <p:cNvSpPr txBox="1"/>
          <p:nvPr>
            <p:ph idx="7" type="body"/>
          </p:nvPr>
        </p:nvSpPr>
        <p:spPr>
          <a:xfrm>
            <a:off x="6698165"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1891" name="Google Shape;1891;p164"/>
          <p:cNvCxnSpPr/>
          <p:nvPr/>
        </p:nvCxnSpPr>
        <p:spPr>
          <a:xfrm>
            <a:off x="6698165" y="3615060"/>
            <a:ext cx="247200" cy="0"/>
          </a:xfrm>
          <a:prstGeom prst="straightConnector1">
            <a:avLst/>
          </a:prstGeom>
          <a:noFill/>
          <a:ln cap="rnd" cmpd="sng" w="25400">
            <a:solidFill>
              <a:srgbClr val="385BFF"/>
            </a:solidFill>
            <a:prstDash val="solid"/>
            <a:round/>
            <a:headEnd len="sm" w="sm" type="none"/>
            <a:tailEnd len="sm" w="sm" type="none"/>
          </a:ln>
        </p:spPr>
      </p:cxnSp>
      <p:sp>
        <p:nvSpPr>
          <p:cNvPr id="1892" name="Google Shape;1892;p164"/>
          <p:cNvSpPr/>
          <p:nvPr/>
        </p:nvSpPr>
        <p:spPr>
          <a:xfrm>
            <a:off x="9250314" y="1445920"/>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64"/>
          <p:cNvSpPr/>
          <p:nvPr>
            <p:ph idx="8" type="pic"/>
          </p:nvPr>
        </p:nvSpPr>
        <p:spPr>
          <a:xfrm>
            <a:off x="9250314" y="1445921"/>
            <a:ext cx="2556000" cy="1800000"/>
          </a:xfrm>
          <a:prstGeom prst="roundRect">
            <a:avLst>
              <a:gd fmla="val 1965" name="adj"/>
            </a:avLst>
          </a:prstGeom>
          <a:solidFill>
            <a:srgbClr val="D8D8D8"/>
          </a:solidFill>
          <a:ln>
            <a:noFill/>
          </a:ln>
        </p:spPr>
      </p:sp>
      <p:sp>
        <p:nvSpPr>
          <p:cNvPr id="1894" name="Google Shape;1894;p164"/>
          <p:cNvSpPr/>
          <p:nvPr>
            <p:ph idx="9" type="pic"/>
          </p:nvPr>
        </p:nvSpPr>
        <p:spPr>
          <a:xfrm>
            <a:off x="11174461" y="3713273"/>
            <a:ext cx="522000" cy="522000"/>
          </a:xfrm>
          <a:prstGeom prst="rect">
            <a:avLst/>
          </a:prstGeom>
          <a:noFill/>
          <a:ln>
            <a:noFill/>
          </a:ln>
        </p:spPr>
      </p:sp>
      <p:sp>
        <p:nvSpPr>
          <p:cNvPr id="1895" name="Google Shape;1895;p164"/>
          <p:cNvSpPr txBox="1"/>
          <p:nvPr>
            <p:ph idx="13" type="body"/>
          </p:nvPr>
        </p:nvSpPr>
        <p:spPr>
          <a:xfrm>
            <a:off x="9475694" y="3713273"/>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1896" name="Google Shape;1896;p164"/>
          <p:cNvCxnSpPr/>
          <p:nvPr/>
        </p:nvCxnSpPr>
        <p:spPr>
          <a:xfrm>
            <a:off x="9475694" y="3615059"/>
            <a:ext cx="247200" cy="0"/>
          </a:xfrm>
          <a:prstGeom prst="straightConnector1">
            <a:avLst/>
          </a:prstGeom>
          <a:noFill/>
          <a:ln cap="rnd" cmpd="sng" w="25400">
            <a:solidFill>
              <a:srgbClr val="385BFF"/>
            </a:solidFill>
            <a:prstDash val="solid"/>
            <a:round/>
            <a:headEnd len="sm" w="sm" type="none"/>
            <a:tailEnd len="sm" w="sm" type="none"/>
          </a:ln>
        </p:spPr>
      </p:cxnSp>
      <p:grpSp>
        <p:nvGrpSpPr>
          <p:cNvPr id="1897" name="Google Shape;1897;p164"/>
          <p:cNvGrpSpPr/>
          <p:nvPr/>
        </p:nvGrpSpPr>
        <p:grpSpPr>
          <a:xfrm>
            <a:off x="512064" y="6300216"/>
            <a:ext cx="1669806" cy="356671"/>
            <a:chOff x="237300" y="2120550"/>
            <a:chExt cx="7138975" cy="1527500"/>
          </a:xfrm>
        </p:grpSpPr>
        <p:sp>
          <p:nvSpPr>
            <p:cNvPr id="1898" name="Google Shape;1898;p16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6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6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Gray Slide Text Title Boxed">
  <p:cSld name="Gray Slide Text Title Boxed">
    <p:bg>
      <p:bgPr>
        <a:solidFill>
          <a:schemeClr val="lt1"/>
        </a:solidFill>
      </p:bgPr>
    </p:bg>
    <p:spTree>
      <p:nvGrpSpPr>
        <p:cNvPr id="233" name="Shape 233"/>
        <p:cNvGrpSpPr/>
        <p:nvPr/>
      </p:nvGrpSpPr>
      <p:grpSpPr>
        <a:xfrm>
          <a:off x="0" y="0"/>
          <a:ext cx="0" cy="0"/>
          <a:chOff x="0" y="0"/>
          <a:chExt cx="0" cy="0"/>
        </a:xfrm>
      </p:grpSpPr>
      <p:sp>
        <p:nvSpPr>
          <p:cNvPr id="234" name="Google Shape;234;p17"/>
          <p:cNvSpPr/>
          <p:nvPr/>
        </p:nvSpPr>
        <p:spPr>
          <a:xfrm>
            <a:off x="162962" y="262550"/>
            <a:ext cx="11814773" cy="5567882"/>
          </a:xfrm>
          <a:prstGeom prst="roundRect">
            <a:avLst>
              <a:gd fmla="val 3296" name="adj"/>
            </a:avLst>
          </a:prstGeom>
          <a:gradFill>
            <a:gsLst>
              <a:gs pos="0">
                <a:schemeClr val="lt1"/>
              </a:gs>
              <a:gs pos="29000">
                <a:srgbClr val="F0F3F5"/>
              </a:gs>
              <a:gs pos="99000">
                <a:srgbClr val="F0F3F5"/>
              </a:gs>
              <a:gs pos="100000">
                <a:srgbClr val="F0F3F5"/>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17"/>
          <p:cNvSpPr txBox="1"/>
          <p:nvPr>
            <p:ph type="title"/>
          </p:nvPr>
        </p:nvSpPr>
        <p:spPr>
          <a:xfrm>
            <a:off x="514801" y="1654283"/>
            <a:ext cx="3981356" cy="192102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394756"/>
              </a:buClr>
              <a:buSzPts val="4200"/>
              <a:buFont typeface="Inter Light"/>
              <a:buNone/>
              <a:defRPr b="0" i="0" sz="4200">
                <a:solidFill>
                  <a:srgbClr val="394756"/>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17"/>
          <p:cNvSpPr txBox="1"/>
          <p:nvPr>
            <p:ph idx="1" type="body"/>
          </p:nvPr>
        </p:nvSpPr>
        <p:spPr>
          <a:xfrm>
            <a:off x="514800" y="3787200"/>
            <a:ext cx="5537777" cy="1500187"/>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37" name="Google Shape;237;p17"/>
          <p:cNvSpPr txBox="1"/>
          <p:nvPr>
            <p:ph idx="2" type="body"/>
          </p:nvPr>
        </p:nvSpPr>
        <p:spPr>
          <a:xfrm>
            <a:off x="516303" y="1449634"/>
            <a:ext cx="3981356" cy="204649"/>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rgbClr val="394756"/>
              </a:buClr>
              <a:buSzPts val="1000"/>
              <a:buNone/>
              <a:defRPr b="0" i="0" sz="1000">
                <a:solidFill>
                  <a:srgbClr val="394756"/>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38" name="Google Shape;238;p17"/>
          <p:cNvGrpSpPr/>
          <p:nvPr/>
        </p:nvGrpSpPr>
        <p:grpSpPr>
          <a:xfrm>
            <a:off x="512064" y="6300216"/>
            <a:ext cx="1669806" cy="356671"/>
            <a:chOff x="237300" y="2120550"/>
            <a:chExt cx="7138975" cy="1527500"/>
          </a:xfrm>
        </p:grpSpPr>
        <p:sp>
          <p:nvSpPr>
            <p:cNvPr id="239" name="Google Shape;239;p1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Map">
  <p:cSld name="Contact Us Map">
    <p:bg>
      <p:bgPr>
        <a:blipFill>
          <a:blip r:embed="rId2">
            <a:alphaModFix/>
          </a:blip>
          <a:stretch>
            <a:fillRect/>
          </a:stretch>
        </a:blipFill>
      </p:bgPr>
    </p:bg>
    <p:spTree>
      <p:nvGrpSpPr>
        <p:cNvPr id="1901" name="Shape 1901"/>
        <p:cNvGrpSpPr/>
        <p:nvPr/>
      </p:nvGrpSpPr>
      <p:grpSpPr>
        <a:xfrm>
          <a:off x="0" y="0"/>
          <a:ext cx="0" cy="0"/>
          <a:chOff x="0" y="0"/>
          <a:chExt cx="0" cy="0"/>
        </a:xfrm>
      </p:grpSpPr>
      <p:sp>
        <p:nvSpPr>
          <p:cNvPr id="1902" name="Google Shape;1902;p165"/>
          <p:cNvSpPr txBox="1"/>
          <p:nvPr>
            <p:ph type="title"/>
          </p:nvPr>
        </p:nvSpPr>
        <p:spPr>
          <a:xfrm>
            <a:off x="514800" y="1019548"/>
            <a:ext cx="4303200" cy="2091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03" name="Google Shape;1903;p165"/>
          <p:cNvSpPr/>
          <p:nvPr/>
        </p:nvSpPr>
        <p:spPr>
          <a:xfrm>
            <a:off x="5963894" y="612544"/>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1904" name="Google Shape;1904;p165"/>
          <p:cNvSpPr/>
          <p:nvPr>
            <p:ph idx="2" type="pic"/>
          </p:nvPr>
        </p:nvSpPr>
        <p:spPr>
          <a:xfrm>
            <a:off x="5963894" y="612545"/>
            <a:ext cx="2556000" cy="1544400"/>
          </a:xfrm>
          <a:prstGeom prst="roundRect">
            <a:avLst>
              <a:gd fmla="val 1965" name="adj"/>
            </a:avLst>
          </a:prstGeom>
          <a:solidFill>
            <a:srgbClr val="D8D8D8"/>
          </a:solidFill>
          <a:ln>
            <a:noFill/>
          </a:ln>
        </p:spPr>
      </p:sp>
      <p:sp>
        <p:nvSpPr>
          <p:cNvPr id="1905" name="Google Shape;1905;p165"/>
          <p:cNvSpPr txBox="1"/>
          <p:nvPr>
            <p:ph idx="1" type="body"/>
          </p:nvPr>
        </p:nvSpPr>
        <p:spPr>
          <a:xfrm>
            <a:off x="5985699" y="2258801"/>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06" name="Google Shape;1906;p165"/>
          <p:cNvSpPr/>
          <p:nvPr/>
        </p:nvSpPr>
        <p:spPr>
          <a:xfrm>
            <a:off x="8743747" y="612543"/>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1907" name="Google Shape;1907;p165"/>
          <p:cNvSpPr/>
          <p:nvPr>
            <p:ph idx="3" type="pic"/>
          </p:nvPr>
        </p:nvSpPr>
        <p:spPr>
          <a:xfrm>
            <a:off x="8743747" y="612544"/>
            <a:ext cx="2556000" cy="1544400"/>
          </a:xfrm>
          <a:prstGeom prst="roundRect">
            <a:avLst>
              <a:gd fmla="val 1965" name="adj"/>
            </a:avLst>
          </a:prstGeom>
          <a:solidFill>
            <a:srgbClr val="D8D8D8"/>
          </a:solidFill>
          <a:ln>
            <a:noFill/>
          </a:ln>
        </p:spPr>
      </p:sp>
      <p:sp>
        <p:nvSpPr>
          <p:cNvPr id="1908" name="Google Shape;1908;p165"/>
          <p:cNvSpPr txBox="1"/>
          <p:nvPr>
            <p:ph idx="4" type="body"/>
          </p:nvPr>
        </p:nvSpPr>
        <p:spPr>
          <a:xfrm>
            <a:off x="8765552" y="2258800"/>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09" name="Google Shape;1909;p165"/>
          <p:cNvSpPr/>
          <p:nvPr/>
        </p:nvSpPr>
        <p:spPr>
          <a:xfrm>
            <a:off x="5963894" y="3617056"/>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1910" name="Google Shape;1910;p165"/>
          <p:cNvSpPr/>
          <p:nvPr>
            <p:ph idx="5" type="pic"/>
          </p:nvPr>
        </p:nvSpPr>
        <p:spPr>
          <a:xfrm>
            <a:off x="5963894" y="3617057"/>
            <a:ext cx="2556000" cy="1544400"/>
          </a:xfrm>
          <a:prstGeom prst="roundRect">
            <a:avLst>
              <a:gd fmla="val 1965" name="adj"/>
            </a:avLst>
          </a:prstGeom>
          <a:solidFill>
            <a:srgbClr val="D8D8D8"/>
          </a:solidFill>
          <a:ln>
            <a:noFill/>
          </a:ln>
        </p:spPr>
      </p:sp>
      <p:sp>
        <p:nvSpPr>
          <p:cNvPr id="1911" name="Google Shape;1911;p165"/>
          <p:cNvSpPr txBox="1"/>
          <p:nvPr>
            <p:ph idx="6" type="body"/>
          </p:nvPr>
        </p:nvSpPr>
        <p:spPr>
          <a:xfrm>
            <a:off x="5985699" y="5263313"/>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12" name="Google Shape;1912;p165"/>
          <p:cNvSpPr/>
          <p:nvPr/>
        </p:nvSpPr>
        <p:spPr>
          <a:xfrm>
            <a:off x="8743747" y="3617055"/>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1913" name="Google Shape;1913;p165"/>
          <p:cNvSpPr/>
          <p:nvPr>
            <p:ph idx="7" type="pic"/>
          </p:nvPr>
        </p:nvSpPr>
        <p:spPr>
          <a:xfrm>
            <a:off x="8743747" y="3617056"/>
            <a:ext cx="2556000" cy="1544400"/>
          </a:xfrm>
          <a:prstGeom prst="roundRect">
            <a:avLst>
              <a:gd fmla="val 1965" name="adj"/>
            </a:avLst>
          </a:prstGeom>
          <a:solidFill>
            <a:srgbClr val="D8D8D8"/>
          </a:solidFill>
          <a:ln>
            <a:noFill/>
          </a:ln>
        </p:spPr>
      </p:sp>
      <p:sp>
        <p:nvSpPr>
          <p:cNvPr id="1914" name="Google Shape;1914;p165"/>
          <p:cNvSpPr txBox="1"/>
          <p:nvPr>
            <p:ph idx="8" type="body"/>
          </p:nvPr>
        </p:nvSpPr>
        <p:spPr>
          <a:xfrm>
            <a:off x="8765552" y="5263312"/>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1915" name="Google Shape;1915;p165"/>
          <p:cNvGrpSpPr/>
          <p:nvPr/>
        </p:nvGrpSpPr>
        <p:grpSpPr>
          <a:xfrm>
            <a:off x="512064" y="6300216"/>
            <a:ext cx="1669806" cy="356671"/>
            <a:chOff x="237300" y="2120550"/>
            <a:chExt cx="7138975" cy="1527500"/>
          </a:xfrm>
        </p:grpSpPr>
        <p:sp>
          <p:nvSpPr>
            <p:cNvPr id="1916" name="Google Shape;1916;p16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6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6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Text Column">
  <p:cSld name="Gray Slide Double Text Column">
    <p:bg>
      <p:bgPr>
        <a:blipFill>
          <a:blip r:embed="rId2">
            <a:alphaModFix/>
          </a:blip>
          <a:stretch>
            <a:fillRect/>
          </a:stretch>
        </a:blipFill>
      </p:bgPr>
    </p:bg>
    <p:spTree>
      <p:nvGrpSpPr>
        <p:cNvPr id="1919" name="Shape 1919"/>
        <p:cNvGrpSpPr/>
        <p:nvPr/>
      </p:nvGrpSpPr>
      <p:grpSpPr>
        <a:xfrm>
          <a:off x="0" y="0"/>
          <a:ext cx="0" cy="0"/>
          <a:chOff x="0" y="0"/>
          <a:chExt cx="0" cy="0"/>
        </a:xfrm>
      </p:grpSpPr>
      <p:sp>
        <p:nvSpPr>
          <p:cNvPr id="1920" name="Google Shape;1920;p166"/>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21" name="Google Shape;1921;p166"/>
          <p:cNvSpPr txBox="1"/>
          <p:nvPr>
            <p:ph idx="1" type="body"/>
          </p:nvPr>
        </p:nvSpPr>
        <p:spPr>
          <a:xfrm>
            <a:off x="514800" y="2296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22" name="Google Shape;1922;p166"/>
          <p:cNvSpPr txBox="1"/>
          <p:nvPr>
            <p:ph idx="2" type="body"/>
          </p:nvPr>
        </p:nvSpPr>
        <p:spPr>
          <a:xfrm>
            <a:off x="5587543" y="2296397"/>
            <a:ext cx="2534100" cy="1500300"/>
          </a:xfrm>
          <a:prstGeom prst="rect">
            <a:avLst/>
          </a:prstGeom>
          <a:noFill/>
          <a:ln>
            <a:noFill/>
          </a:ln>
        </p:spPr>
        <p:txBody>
          <a:bodyPr anchorCtr="0" anchor="t" bIns="45700" lIns="90000" spcFirstLastPara="1" rIns="90000" wrap="square" tIns="45700">
            <a:noAutofit/>
          </a:bodyPr>
          <a:lstStyle>
            <a:lvl1pPr indent="-304800" lvl="0" marL="457200" rtl="0" algn="l">
              <a:lnSpc>
                <a:spcPct val="90000"/>
              </a:lnSpc>
              <a:spcBef>
                <a:spcPts val="1500"/>
              </a:spcBef>
              <a:spcAft>
                <a:spcPts val="0"/>
              </a:spcAft>
              <a:buClr>
                <a:srgbClr val="394756"/>
              </a:buClr>
              <a:buSzPts val="1200"/>
              <a:buFont typeface="Inter Light"/>
              <a:buChar char="•"/>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23" name="Google Shape;1923;p166"/>
          <p:cNvSpPr txBox="1"/>
          <p:nvPr>
            <p:ph idx="3" type="body"/>
          </p:nvPr>
        </p:nvSpPr>
        <p:spPr>
          <a:xfrm>
            <a:off x="8300263" y="2296396"/>
            <a:ext cx="2534100" cy="1500300"/>
          </a:xfrm>
          <a:prstGeom prst="rect">
            <a:avLst/>
          </a:prstGeom>
          <a:noFill/>
          <a:ln>
            <a:noFill/>
          </a:ln>
        </p:spPr>
        <p:txBody>
          <a:bodyPr anchorCtr="0" anchor="t" bIns="45700" lIns="90000" spcFirstLastPara="1" rIns="90000" wrap="square" tIns="45700">
            <a:noAutofit/>
          </a:bodyPr>
          <a:lstStyle>
            <a:lvl1pPr indent="-304800" lvl="0" marL="457200" rtl="0" algn="l">
              <a:lnSpc>
                <a:spcPct val="90000"/>
              </a:lnSpc>
              <a:spcBef>
                <a:spcPts val="1500"/>
              </a:spcBef>
              <a:spcAft>
                <a:spcPts val="0"/>
              </a:spcAft>
              <a:buClr>
                <a:srgbClr val="394756"/>
              </a:buClr>
              <a:buSzPts val="1200"/>
              <a:buFont typeface="Inter Light"/>
              <a:buChar char="•"/>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1924" name="Google Shape;1924;p166"/>
          <p:cNvGrpSpPr/>
          <p:nvPr/>
        </p:nvGrpSpPr>
        <p:grpSpPr>
          <a:xfrm>
            <a:off x="512064" y="6300216"/>
            <a:ext cx="1669806" cy="356671"/>
            <a:chOff x="237300" y="2120550"/>
            <a:chExt cx="7138975" cy="1527500"/>
          </a:xfrm>
        </p:grpSpPr>
        <p:sp>
          <p:nvSpPr>
            <p:cNvPr id="1925" name="Google Shape;1925;p16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6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6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 Heading &amp; Content">
  <p:cSld name="Gray Slide Double Text Column_1">
    <p:bg>
      <p:bgPr>
        <a:blipFill>
          <a:blip r:embed="rId2">
            <a:alphaModFix/>
          </a:blip>
          <a:stretch>
            <a:fillRect/>
          </a:stretch>
        </a:blipFill>
      </p:bgPr>
    </p:bg>
    <p:spTree>
      <p:nvGrpSpPr>
        <p:cNvPr id="1928" name="Shape 1928"/>
        <p:cNvGrpSpPr/>
        <p:nvPr/>
      </p:nvGrpSpPr>
      <p:grpSpPr>
        <a:xfrm>
          <a:off x="0" y="0"/>
          <a:ext cx="0" cy="0"/>
          <a:chOff x="0" y="0"/>
          <a:chExt cx="0" cy="0"/>
        </a:xfrm>
      </p:grpSpPr>
      <p:grpSp>
        <p:nvGrpSpPr>
          <p:cNvPr id="1929" name="Google Shape;1929;p167"/>
          <p:cNvGrpSpPr/>
          <p:nvPr/>
        </p:nvGrpSpPr>
        <p:grpSpPr>
          <a:xfrm>
            <a:off x="512064" y="6300216"/>
            <a:ext cx="1669806" cy="356671"/>
            <a:chOff x="237300" y="2120550"/>
            <a:chExt cx="7138975" cy="1527500"/>
          </a:xfrm>
        </p:grpSpPr>
        <p:sp>
          <p:nvSpPr>
            <p:cNvPr id="1930" name="Google Shape;1930;p16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6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6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3" name="Google Shape;1933;p167"/>
          <p:cNvSpPr txBox="1"/>
          <p:nvPr/>
        </p:nvSpPr>
        <p:spPr>
          <a:xfrm>
            <a:off x="646575" y="1303650"/>
            <a:ext cx="6698700" cy="80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sz="1900">
                <a:solidFill>
                  <a:srgbClr val="455560"/>
                </a:solidFill>
                <a:latin typeface="Inter Light"/>
                <a:ea typeface="Inter Light"/>
                <a:cs typeface="Inter Light"/>
                <a:sym typeface="Inter Light"/>
              </a:rPr>
              <a:t>Content Goes here</a:t>
            </a:r>
            <a:endParaRPr sz="1900">
              <a:solidFill>
                <a:srgbClr val="455560"/>
              </a:solidFill>
              <a:latin typeface="Inter Light"/>
              <a:ea typeface="Inter Light"/>
              <a:cs typeface="Inter Light"/>
              <a:sym typeface="Inter Light"/>
            </a:endParaRPr>
          </a:p>
        </p:txBody>
      </p:sp>
      <p:sp>
        <p:nvSpPr>
          <p:cNvPr id="1934" name="Google Shape;1934;p167"/>
          <p:cNvSpPr txBox="1"/>
          <p:nvPr/>
        </p:nvSpPr>
        <p:spPr>
          <a:xfrm>
            <a:off x="646574" y="369150"/>
            <a:ext cx="10275300" cy="49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000">
                <a:solidFill>
                  <a:srgbClr val="455560"/>
                </a:solidFill>
                <a:latin typeface="Inter Light"/>
                <a:ea typeface="Inter Light"/>
                <a:cs typeface="Inter Light"/>
                <a:sym typeface="Inter Light"/>
              </a:rPr>
              <a:t>Heading </a:t>
            </a:r>
            <a:r>
              <a:rPr lang="en-US" sz="4000">
                <a:solidFill>
                  <a:srgbClr val="507EE9"/>
                </a:solidFill>
                <a:latin typeface="Inter Light"/>
                <a:ea typeface="Inter Light"/>
                <a:cs typeface="Inter Light"/>
                <a:sym typeface="Inter Light"/>
              </a:rPr>
              <a:t>Goes Here</a:t>
            </a:r>
            <a:endParaRPr sz="4000">
              <a:solidFill>
                <a:srgbClr val="507EE9"/>
              </a:solidFill>
              <a:latin typeface="Inter Light"/>
              <a:ea typeface="Inter Light"/>
              <a:cs typeface="Inter Light"/>
              <a:sym typeface="Inter Light"/>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Two Columns Content (Grey)">
  <p:cSld name="Gray Slide Double Text Column_1_2">
    <p:bg>
      <p:bgPr>
        <a:blipFill>
          <a:blip r:embed="rId2">
            <a:alphaModFix/>
          </a:blip>
          <a:stretch>
            <a:fillRect/>
          </a:stretch>
        </a:blipFill>
      </p:bgPr>
    </p:bg>
    <p:spTree>
      <p:nvGrpSpPr>
        <p:cNvPr id="1935" name="Shape 1935"/>
        <p:cNvGrpSpPr/>
        <p:nvPr/>
      </p:nvGrpSpPr>
      <p:grpSpPr>
        <a:xfrm>
          <a:off x="0" y="0"/>
          <a:ext cx="0" cy="0"/>
          <a:chOff x="0" y="0"/>
          <a:chExt cx="0" cy="0"/>
        </a:xfrm>
      </p:grpSpPr>
      <p:sp>
        <p:nvSpPr>
          <p:cNvPr id="1936" name="Google Shape;1936;p168"/>
          <p:cNvSpPr txBox="1"/>
          <p:nvPr>
            <p:ph idx="1" type="body"/>
          </p:nvPr>
        </p:nvSpPr>
        <p:spPr>
          <a:xfrm>
            <a:off x="838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rgbClr val="455560"/>
              </a:buClr>
              <a:buSzPts val="1900"/>
              <a:buChar char="•"/>
              <a:defRPr>
                <a:solidFill>
                  <a:srgbClr val="455560"/>
                </a:solidFill>
              </a:defRPr>
            </a:lvl1pPr>
            <a:lvl2pPr indent="-349250" lvl="1" marL="914400" rtl="0" algn="l">
              <a:lnSpc>
                <a:spcPct val="90000"/>
              </a:lnSpc>
              <a:spcBef>
                <a:spcPts val="500"/>
              </a:spcBef>
              <a:spcAft>
                <a:spcPts val="0"/>
              </a:spcAft>
              <a:buClr>
                <a:srgbClr val="455560"/>
              </a:buClr>
              <a:buSzPts val="1900"/>
              <a:buChar char="•"/>
              <a:defRPr>
                <a:solidFill>
                  <a:srgbClr val="455560"/>
                </a:solidFill>
              </a:defRPr>
            </a:lvl2pPr>
            <a:lvl3pPr indent="-349250" lvl="2" marL="1371600" rtl="0" algn="l">
              <a:lnSpc>
                <a:spcPct val="90000"/>
              </a:lnSpc>
              <a:spcBef>
                <a:spcPts val="500"/>
              </a:spcBef>
              <a:spcAft>
                <a:spcPts val="0"/>
              </a:spcAft>
              <a:buClr>
                <a:srgbClr val="455560"/>
              </a:buClr>
              <a:buSzPts val="1900"/>
              <a:buChar char="•"/>
              <a:defRPr>
                <a:solidFill>
                  <a:srgbClr val="455560"/>
                </a:solidFill>
              </a:defRPr>
            </a:lvl3pPr>
            <a:lvl4pPr indent="-349250" lvl="3" marL="1828800" rtl="0" algn="l">
              <a:lnSpc>
                <a:spcPct val="90000"/>
              </a:lnSpc>
              <a:spcBef>
                <a:spcPts val="500"/>
              </a:spcBef>
              <a:spcAft>
                <a:spcPts val="0"/>
              </a:spcAft>
              <a:buClr>
                <a:srgbClr val="455560"/>
              </a:buClr>
              <a:buSzPts val="1900"/>
              <a:buChar char="•"/>
              <a:defRPr>
                <a:solidFill>
                  <a:srgbClr val="455560"/>
                </a:solidFill>
              </a:defRPr>
            </a:lvl4pPr>
            <a:lvl5pPr indent="-349250" lvl="4" marL="2286000" rtl="0" algn="l">
              <a:lnSpc>
                <a:spcPct val="90000"/>
              </a:lnSpc>
              <a:spcBef>
                <a:spcPts val="500"/>
              </a:spcBef>
              <a:spcAft>
                <a:spcPts val="0"/>
              </a:spcAft>
              <a:buClr>
                <a:srgbClr val="455560"/>
              </a:buClr>
              <a:buSzPts val="1900"/>
              <a:buChar char="•"/>
              <a:defRPr>
                <a:solidFill>
                  <a:srgbClr val="455560"/>
                </a:solidFill>
              </a:defRPr>
            </a:lvl5pPr>
            <a:lvl6pPr indent="-349250" lvl="5" marL="2743200" rtl="0" algn="l">
              <a:lnSpc>
                <a:spcPct val="90000"/>
              </a:lnSpc>
              <a:spcBef>
                <a:spcPts val="500"/>
              </a:spcBef>
              <a:spcAft>
                <a:spcPts val="0"/>
              </a:spcAft>
              <a:buClr>
                <a:srgbClr val="455560"/>
              </a:buClr>
              <a:buSzPts val="1900"/>
              <a:buChar char="•"/>
              <a:defRPr>
                <a:solidFill>
                  <a:srgbClr val="455560"/>
                </a:solidFill>
              </a:defRPr>
            </a:lvl6pPr>
            <a:lvl7pPr indent="-349250" lvl="6" marL="3200400" rtl="0" algn="l">
              <a:lnSpc>
                <a:spcPct val="90000"/>
              </a:lnSpc>
              <a:spcBef>
                <a:spcPts val="500"/>
              </a:spcBef>
              <a:spcAft>
                <a:spcPts val="0"/>
              </a:spcAft>
              <a:buClr>
                <a:srgbClr val="455560"/>
              </a:buClr>
              <a:buSzPts val="1900"/>
              <a:buChar char="•"/>
              <a:defRPr>
                <a:solidFill>
                  <a:srgbClr val="455560"/>
                </a:solidFill>
              </a:defRPr>
            </a:lvl7pPr>
            <a:lvl8pPr indent="-349250" lvl="7" marL="3657600" rtl="0" algn="l">
              <a:lnSpc>
                <a:spcPct val="90000"/>
              </a:lnSpc>
              <a:spcBef>
                <a:spcPts val="500"/>
              </a:spcBef>
              <a:spcAft>
                <a:spcPts val="0"/>
              </a:spcAft>
              <a:buClr>
                <a:srgbClr val="455560"/>
              </a:buClr>
              <a:buSzPts val="1900"/>
              <a:buChar char="•"/>
              <a:defRPr>
                <a:solidFill>
                  <a:srgbClr val="455560"/>
                </a:solidFill>
              </a:defRPr>
            </a:lvl8pPr>
            <a:lvl9pPr indent="-349250" lvl="8" marL="4114800" rtl="0" algn="l">
              <a:lnSpc>
                <a:spcPct val="90000"/>
              </a:lnSpc>
              <a:spcBef>
                <a:spcPts val="500"/>
              </a:spcBef>
              <a:spcAft>
                <a:spcPts val="0"/>
              </a:spcAft>
              <a:buClr>
                <a:srgbClr val="455560"/>
              </a:buClr>
              <a:buSzPts val="1900"/>
              <a:buChar char="•"/>
              <a:defRPr>
                <a:solidFill>
                  <a:srgbClr val="455560"/>
                </a:solidFill>
              </a:defRPr>
            </a:lvl9pPr>
          </a:lstStyle>
          <a:p/>
        </p:txBody>
      </p:sp>
      <p:sp>
        <p:nvSpPr>
          <p:cNvPr id="1937" name="Google Shape;1937;p168"/>
          <p:cNvSpPr txBox="1"/>
          <p:nvPr>
            <p:ph idx="2" type="body"/>
          </p:nvPr>
        </p:nvSpPr>
        <p:spPr>
          <a:xfrm>
            <a:off x="6172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rgbClr val="455560"/>
              </a:buClr>
              <a:buSzPts val="1900"/>
              <a:buChar char="•"/>
              <a:defRPr>
                <a:solidFill>
                  <a:srgbClr val="455560"/>
                </a:solidFill>
              </a:defRPr>
            </a:lvl1pPr>
            <a:lvl2pPr indent="-349250" lvl="1" marL="914400" rtl="0" algn="l">
              <a:lnSpc>
                <a:spcPct val="90000"/>
              </a:lnSpc>
              <a:spcBef>
                <a:spcPts val="500"/>
              </a:spcBef>
              <a:spcAft>
                <a:spcPts val="0"/>
              </a:spcAft>
              <a:buClr>
                <a:srgbClr val="455560"/>
              </a:buClr>
              <a:buSzPts val="1900"/>
              <a:buChar char="•"/>
              <a:defRPr>
                <a:solidFill>
                  <a:srgbClr val="455560"/>
                </a:solidFill>
              </a:defRPr>
            </a:lvl2pPr>
            <a:lvl3pPr indent="-349250" lvl="2" marL="1371600" rtl="0" algn="l">
              <a:lnSpc>
                <a:spcPct val="90000"/>
              </a:lnSpc>
              <a:spcBef>
                <a:spcPts val="500"/>
              </a:spcBef>
              <a:spcAft>
                <a:spcPts val="0"/>
              </a:spcAft>
              <a:buClr>
                <a:srgbClr val="455560"/>
              </a:buClr>
              <a:buSzPts val="1900"/>
              <a:buChar char="•"/>
              <a:defRPr>
                <a:solidFill>
                  <a:srgbClr val="455560"/>
                </a:solidFill>
              </a:defRPr>
            </a:lvl3pPr>
            <a:lvl4pPr indent="-349250" lvl="3" marL="1828800" rtl="0" algn="l">
              <a:lnSpc>
                <a:spcPct val="90000"/>
              </a:lnSpc>
              <a:spcBef>
                <a:spcPts val="500"/>
              </a:spcBef>
              <a:spcAft>
                <a:spcPts val="0"/>
              </a:spcAft>
              <a:buClr>
                <a:srgbClr val="455560"/>
              </a:buClr>
              <a:buSzPts val="1900"/>
              <a:buChar char="•"/>
              <a:defRPr>
                <a:solidFill>
                  <a:srgbClr val="455560"/>
                </a:solidFill>
              </a:defRPr>
            </a:lvl4pPr>
            <a:lvl5pPr indent="-349250" lvl="4" marL="2286000" rtl="0" algn="l">
              <a:lnSpc>
                <a:spcPct val="90000"/>
              </a:lnSpc>
              <a:spcBef>
                <a:spcPts val="500"/>
              </a:spcBef>
              <a:spcAft>
                <a:spcPts val="0"/>
              </a:spcAft>
              <a:buClr>
                <a:srgbClr val="455560"/>
              </a:buClr>
              <a:buSzPts val="1900"/>
              <a:buChar char="•"/>
              <a:defRPr>
                <a:solidFill>
                  <a:srgbClr val="455560"/>
                </a:solidFill>
              </a:defRPr>
            </a:lvl5pPr>
            <a:lvl6pPr indent="-349250" lvl="5" marL="2743200" rtl="0" algn="l">
              <a:lnSpc>
                <a:spcPct val="90000"/>
              </a:lnSpc>
              <a:spcBef>
                <a:spcPts val="500"/>
              </a:spcBef>
              <a:spcAft>
                <a:spcPts val="0"/>
              </a:spcAft>
              <a:buClr>
                <a:srgbClr val="455560"/>
              </a:buClr>
              <a:buSzPts val="1900"/>
              <a:buChar char="•"/>
              <a:defRPr>
                <a:solidFill>
                  <a:srgbClr val="455560"/>
                </a:solidFill>
              </a:defRPr>
            </a:lvl6pPr>
            <a:lvl7pPr indent="-349250" lvl="6" marL="3200400" rtl="0" algn="l">
              <a:lnSpc>
                <a:spcPct val="90000"/>
              </a:lnSpc>
              <a:spcBef>
                <a:spcPts val="500"/>
              </a:spcBef>
              <a:spcAft>
                <a:spcPts val="0"/>
              </a:spcAft>
              <a:buClr>
                <a:srgbClr val="455560"/>
              </a:buClr>
              <a:buSzPts val="1900"/>
              <a:buChar char="•"/>
              <a:defRPr>
                <a:solidFill>
                  <a:srgbClr val="455560"/>
                </a:solidFill>
              </a:defRPr>
            </a:lvl7pPr>
            <a:lvl8pPr indent="-349250" lvl="7" marL="3657600" rtl="0" algn="l">
              <a:lnSpc>
                <a:spcPct val="90000"/>
              </a:lnSpc>
              <a:spcBef>
                <a:spcPts val="500"/>
              </a:spcBef>
              <a:spcAft>
                <a:spcPts val="0"/>
              </a:spcAft>
              <a:buClr>
                <a:srgbClr val="455560"/>
              </a:buClr>
              <a:buSzPts val="1900"/>
              <a:buChar char="•"/>
              <a:defRPr>
                <a:solidFill>
                  <a:srgbClr val="455560"/>
                </a:solidFill>
              </a:defRPr>
            </a:lvl8pPr>
            <a:lvl9pPr indent="-349250" lvl="8" marL="4114800" rtl="0" algn="l">
              <a:lnSpc>
                <a:spcPct val="90000"/>
              </a:lnSpc>
              <a:spcBef>
                <a:spcPts val="500"/>
              </a:spcBef>
              <a:spcAft>
                <a:spcPts val="0"/>
              </a:spcAft>
              <a:buClr>
                <a:srgbClr val="455560"/>
              </a:buClr>
              <a:buSzPts val="1900"/>
              <a:buChar char="•"/>
              <a:defRPr>
                <a:solidFill>
                  <a:srgbClr val="455560"/>
                </a:solidFill>
              </a:defRPr>
            </a:lvl9pPr>
          </a:lstStyle>
          <a:p/>
        </p:txBody>
      </p:sp>
      <p:sp>
        <p:nvSpPr>
          <p:cNvPr id="1938" name="Google Shape;1938;p168"/>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939" name="Google Shape;1939;p1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940" name="Google Shape;1940;p1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41" name="Google Shape;1941;p168"/>
          <p:cNvSpPr txBox="1"/>
          <p:nvPr/>
        </p:nvSpPr>
        <p:spPr>
          <a:xfrm>
            <a:off x="646574" y="369150"/>
            <a:ext cx="10275300" cy="49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000">
                <a:solidFill>
                  <a:srgbClr val="455560"/>
                </a:solidFill>
                <a:latin typeface="Inter Light"/>
                <a:ea typeface="Inter Light"/>
                <a:cs typeface="Inter Light"/>
                <a:sym typeface="Inter Light"/>
              </a:rPr>
              <a:t>Heading </a:t>
            </a:r>
            <a:r>
              <a:rPr lang="en-US" sz="4000">
                <a:solidFill>
                  <a:srgbClr val="507EE9"/>
                </a:solidFill>
                <a:latin typeface="Inter Light"/>
                <a:ea typeface="Inter Light"/>
                <a:cs typeface="Inter Light"/>
                <a:sym typeface="Inter Light"/>
              </a:rPr>
              <a:t>Goes Here</a:t>
            </a:r>
            <a:endParaRPr sz="4000">
              <a:solidFill>
                <a:srgbClr val="507EE9"/>
              </a:solidFill>
              <a:latin typeface="Inter Light"/>
              <a:ea typeface="Inter Light"/>
              <a:cs typeface="Inter Light"/>
              <a:sym typeface="Inter Light"/>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 2 column content">
  <p:cSld name="Gray Slide Double Text Column_1_1">
    <p:bg>
      <p:bgPr>
        <a:blipFill>
          <a:blip r:embed="rId2">
            <a:alphaModFix/>
          </a:blip>
          <a:stretch>
            <a:fillRect/>
          </a:stretch>
        </a:blipFill>
      </p:bgPr>
    </p:bg>
    <p:spTree>
      <p:nvGrpSpPr>
        <p:cNvPr id="1942" name="Shape 1942"/>
        <p:cNvGrpSpPr/>
        <p:nvPr/>
      </p:nvGrpSpPr>
      <p:grpSpPr>
        <a:xfrm>
          <a:off x="0" y="0"/>
          <a:ext cx="0" cy="0"/>
          <a:chOff x="0" y="0"/>
          <a:chExt cx="0" cy="0"/>
        </a:xfrm>
      </p:grpSpPr>
      <p:grpSp>
        <p:nvGrpSpPr>
          <p:cNvPr id="1943" name="Google Shape;1943;p169"/>
          <p:cNvGrpSpPr/>
          <p:nvPr/>
        </p:nvGrpSpPr>
        <p:grpSpPr>
          <a:xfrm>
            <a:off x="512064" y="6300216"/>
            <a:ext cx="1669806" cy="356671"/>
            <a:chOff x="237300" y="2120550"/>
            <a:chExt cx="7138975" cy="1527500"/>
          </a:xfrm>
        </p:grpSpPr>
        <p:sp>
          <p:nvSpPr>
            <p:cNvPr id="1944" name="Google Shape;1944;p16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6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16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7" name="Google Shape;1947;p169"/>
          <p:cNvSpPr txBox="1"/>
          <p:nvPr/>
        </p:nvSpPr>
        <p:spPr>
          <a:xfrm>
            <a:off x="646574" y="369150"/>
            <a:ext cx="10275300" cy="49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000">
                <a:solidFill>
                  <a:srgbClr val="455560"/>
                </a:solidFill>
                <a:latin typeface="Inter Light"/>
                <a:ea typeface="Inter Light"/>
                <a:cs typeface="Inter Light"/>
                <a:sym typeface="Inter Light"/>
              </a:rPr>
              <a:t>Heading </a:t>
            </a:r>
            <a:r>
              <a:rPr lang="en-US" sz="4000">
                <a:solidFill>
                  <a:srgbClr val="507EE9"/>
                </a:solidFill>
                <a:latin typeface="Inter Light"/>
                <a:ea typeface="Inter Light"/>
                <a:cs typeface="Inter Light"/>
                <a:sym typeface="Inter Light"/>
              </a:rPr>
              <a:t>Goes Here</a:t>
            </a:r>
            <a:endParaRPr sz="4000">
              <a:solidFill>
                <a:srgbClr val="507EE9"/>
              </a:solidFill>
              <a:latin typeface="Inter Light"/>
              <a:ea typeface="Inter Light"/>
              <a:cs typeface="Inter Light"/>
              <a:sym typeface="Inter Light"/>
            </a:endParaRPr>
          </a:p>
        </p:txBody>
      </p:sp>
      <p:sp>
        <p:nvSpPr>
          <p:cNvPr id="1948" name="Google Shape;1948;p169"/>
          <p:cNvSpPr txBox="1"/>
          <p:nvPr/>
        </p:nvSpPr>
        <p:spPr>
          <a:xfrm>
            <a:off x="646575" y="1684650"/>
            <a:ext cx="5056500" cy="418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1900">
                <a:solidFill>
                  <a:srgbClr val="455560"/>
                </a:solidFill>
                <a:latin typeface="Inter Light"/>
                <a:ea typeface="Inter Light"/>
                <a:cs typeface="Inter Light"/>
                <a:sym typeface="Inter Light"/>
              </a:rPr>
              <a:t>Content Goes here. Lorem ipsum dolor sit amet, consectetur adipiscing elit, sed do eiusmod tempor incididunt ut labore et dolore magna aliqua. </a:t>
            </a:r>
            <a:endParaRPr sz="1900">
              <a:solidFill>
                <a:srgbClr val="455560"/>
              </a:solidFill>
              <a:latin typeface="Inter Light"/>
              <a:ea typeface="Inter Light"/>
              <a:cs typeface="Inter Light"/>
              <a:sym typeface="Inter Light"/>
            </a:endParaRPr>
          </a:p>
          <a:p>
            <a:pPr indent="0" lvl="0" marL="0" rtl="0" algn="l">
              <a:lnSpc>
                <a:spcPct val="100000"/>
              </a:lnSpc>
              <a:spcBef>
                <a:spcPts val="0"/>
              </a:spcBef>
              <a:spcAft>
                <a:spcPts val="0"/>
              </a:spcAft>
              <a:buNone/>
            </a:pPr>
            <a:r>
              <a:rPr lang="en-US" sz="1900">
                <a:solidFill>
                  <a:srgbClr val="455560"/>
                </a:solidFill>
                <a:latin typeface="Inter Light"/>
                <a:ea typeface="Inter Light"/>
                <a:cs typeface="Inter Light"/>
                <a:sym typeface="Inter Light"/>
              </a:rPr>
              <a:t>Ut enim ad minim veniam, quis nostrud exercitation ullamco laboris nisi ut aliquip ex ea commodo consequat. </a:t>
            </a:r>
            <a:endParaRPr sz="1900">
              <a:solidFill>
                <a:srgbClr val="455560"/>
              </a:solidFill>
              <a:latin typeface="Inter Light"/>
              <a:ea typeface="Inter Light"/>
              <a:cs typeface="Inter Light"/>
              <a:sym typeface="Inter Light"/>
            </a:endParaRPr>
          </a:p>
          <a:p>
            <a:pPr indent="0" lvl="0" marL="0" rtl="0" algn="l">
              <a:lnSpc>
                <a:spcPct val="100000"/>
              </a:lnSpc>
              <a:spcBef>
                <a:spcPts val="0"/>
              </a:spcBef>
              <a:spcAft>
                <a:spcPts val="0"/>
              </a:spcAft>
              <a:buNone/>
            </a:pPr>
            <a:r>
              <a:t/>
            </a:r>
            <a:endParaRPr sz="1900">
              <a:solidFill>
                <a:srgbClr val="455560"/>
              </a:solidFill>
              <a:latin typeface="Inter Light"/>
              <a:ea typeface="Inter Light"/>
              <a:cs typeface="Inter Light"/>
              <a:sym typeface="Inter Light"/>
            </a:endParaRPr>
          </a:p>
        </p:txBody>
      </p:sp>
      <p:sp>
        <p:nvSpPr>
          <p:cNvPr id="1949" name="Google Shape;1949;p169"/>
          <p:cNvSpPr txBox="1"/>
          <p:nvPr/>
        </p:nvSpPr>
        <p:spPr>
          <a:xfrm>
            <a:off x="6211220" y="1684650"/>
            <a:ext cx="5056500" cy="41829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507EE9"/>
              </a:buClr>
              <a:buSzPts val="1900"/>
              <a:buFont typeface="Inter Light"/>
              <a:buChar char="●"/>
            </a:pPr>
            <a:r>
              <a:rPr lang="en-US" sz="1900">
                <a:solidFill>
                  <a:srgbClr val="455560"/>
                </a:solidFill>
                <a:latin typeface="Inter Light"/>
                <a:ea typeface="Inter Light"/>
                <a:cs typeface="Inter Light"/>
                <a:sym typeface="Inter Light"/>
              </a:rPr>
              <a:t>Bullet point 1</a:t>
            </a:r>
            <a:endParaRPr sz="1900">
              <a:solidFill>
                <a:srgbClr val="455560"/>
              </a:solidFill>
              <a:latin typeface="Inter Light"/>
              <a:ea typeface="Inter Light"/>
              <a:cs typeface="Inter Light"/>
              <a:sym typeface="Inter Light"/>
            </a:endParaRPr>
          </a:p>
          <a:p>
            <a:pPr indent="-336550" lvl="0" marL="457200" rtl="0" algn="l">
              <a:lnSpc>
                <a:spcPct val="150000"/>
              </a:lnSpc>
              <a:spcBef>
                <a:spcPts val="0"/>
              </a:spcBef>
              <a:spcAft>
                <a:spcPts val="0"/>
              </a:spcAft>
              <a:buClr>
                <a:srgbClr val="507EE9"/>
              </a:buClr>
              <a:buSzPts val="1900"/>
              <a:buFont typeface="Inter Light"/>
              <a:buChar char="●"/>
            </a:pPr>
            <a:r>
              <a:rPr lang="en-US" sz="1900">
                <a:solidFill>
                  <a:srgbClr val="455560"/>
                </a:solidFill>
                <a:latin typeface="Inter Light"/>
                <a:ea typeface="Inter Light"/>
                <a:cs typeface="Inter Light"/>
                <a:sym typeface="Inter Light"/>
              </a:rPr>
              <a:t>Bullet point 2</a:t>
            </a:r>
            <a:endParaRPr sz="1900">
              <a:solidFill>
                <a:srgbClr val="455560"/>
              </a:solidFill>
              <a:latin typeface="Inter Light"/>
              <a:ea typeface="Inter Light"/>
              <a:cs typeface="Inter Light"/>
              <a:sym typeface="Inter Light"/>
            </a:endParaRPr>
          </a:p>
          <a:p>
            <a:pPr indent="-336550" lvl="0" marL="457200" rtl="0" algn="l">
              <a:lnSpc>
                <a:spcPct val="150000"/>
              </a:lnSpc>
              <a:spcBef>
                <a:spcPts val="0"/>
              </a:spcBef>
              <a:spcAft>
                <a:spcPts val="0"/>
              </a:spcAft>
              <a:buClr>
                <a:srgbClr val="507EE9"/>
              </a:buClr>
              <a:buSzPts val="1900"/>
              <a:buFont typeface="Inter Light"/>
              <a:buChar char="●"/>
            </a:pPr>
            <a:r>
              <a:rPr lang="en-US" sz="1900">
                <a:solidFill>
                  <a:srgbClr val="455560"/>
                </a:solidFill>
                <a:latin typeface="Inter Light"/>
                <a:ea typeface="Inter Light"/>
                <a:cs typeface="Inter Light"/>
                <a:sym typeface="Inter Light"/>
              </a:rPr>
              <a:t>Bullet point 3</a:t>
            </a:r>
            <a:endParaRPr sz="1900">
              <a:solidFill>
                <a:srgbClr val="455560"/>
              </a:solidFill>
              <a:latin typeface="Inter Light"/>
              <a:ea typeface="Inter Light"/>
              <a:cs typeface="Inter Light"/>
              <a:sym typeface="Inter Light"/>
            </a:endParaRPr>
          </a:p>
          <a:p>
            <a:pPr indent="-336550" lvl="0" marL="457200" rtl="0" algn="l">
              <a:lnSpc>
                <a:spcPct val="150000"/>
              </a:lnSpc>
              <a:spcBef>
                <a:spcPts val="0"/>
              </a:spcBef>
              <a:spcAft>
                <a:spcPts val="0"/>
              </a:spcAft>
              <a:buClr>
                <a:srgbClr val="507EE9"/>
              </a:buClr>
              <a:buSzPts val="1900"/>
              <a:buFont typeface="Inter Light"/>
              <a:buChar char="●"/>
            </a:pPr>
            <a:r>
              <a:rPr lang="en-US" sz="1900">
                <a:solidFill>
                  <a:srgbClr val="455560"/>
                </a:solidFill>
                <a:latin typeface="Inter Light"/>
                <a:ea typeface="Inter Light"/>
                <a:cs typeface="Inter Light"/>
                <a:sym typeface="Inter Light"/>
              </a:rPr>
              <a:t>Bullet point 4</a:t>
            </a:r>
            <a:endParaRPr sz="1900">
              <a:solidFill>
                <a:srgbClr val="455560"/>
              </a:solidFill>
              <a:latin typeface="Inter Light"/>
              <a:ea typeface="Inter Light"/>
              <a:cs typeface="Inter Light"/>
              <a:sym typeface="Inter Light"/>
            </a:endParaRPr>
          </a:p>
          <a:p>
            <a:pPr indent="-336550" lvl="0" marL="457200" rtl="0" algn="l">
              <a:lnSpc>
                <a:spcPct val="150000"/>
              </a:lnSpc>
              <a:spcBef>
                <a:spcPts val="0"/>
              </a:spcBef>
              <a:spcAft>
                <a:spcPts val="0"/>
              </a:spcAft>
              <a:buClr>
                <a:srgbClr val="507EE9"/>
              </a:buClr>
              <a:buSzPts val="1900"/>
              <a:buFont typeface="Inter Light"/>
              <a:buChar char="●"/>
            </a:pPr>
            <a:r>
              <a:rPr lang="en-US" sz="1900">
                <a:solidFill>
                  <a:srgbClr val="455560"/>
                </a:solidFill>
                <a:latin typeface="Inter Light"/>
                <a:ea typeface="Inter Light"/>
                <a:cs typeface="Inter Light"/>
                <a:sym typeface="Inter Light"/>
              </a:rPr>
              <a:t>Bullet point 5</a:t>
            </a:r>
            <a:endParaRPr sz="1900">
              <a:solidFill>
                <a:srgbClr val="455560"/>
              </a:solidFill>
              <a:latin typeface="Inter Light"/>
              <a:ea typeface="Inter Light"/>
              <a:cs typeface="Inter Light"/>
              <a:sym typeface="Inter Light"/>
            </a:endParaRPr>
          </a:p>
          <a:p>
            <a:pPr indent="-336550" lvl="0" marL="457200" rtl="0" algn="l">
              <a:lnSpc>
                <a:spcPct val="150000"/>
              </a:lnSpc>
              <a:spcBef>
                <a:spcPts val="0"/>
              </a:spcBef>
              <a:spcAft>
                <a:spcPts val="0"/>
              </a:spcAft>
              <a:buClr>
                <a:srgbClr val="507EE9"/>
              </a:buClr>
              <a:buSzPts val="1900"/>
              <a:buFont typeface="Inter Light"/>
              <a:buChar char="●"/>
            </a:pPr>
            <a:r>
              <a:rPr lang="en-US" sz="1900">
                <a:solidFill>
                  <a:srgbClr val="455560"/>
                </a:solidFill>
                <a:latin typeface="Inter Light"/>
                <a:ea typeface="Inter Light"/>
                <a:cs typeface="Inter Light"/>
                <a:sym typeface="Inter Light"/>
              </a:rPr>
              <a:t>Bullet point 6</a:t>
            </a:r>
            <a:endParaRPr sz="1900">
              <a:solidFill>
                <a:srgbClr val="455560"/>
              </a:solidFill>
              <a:latin typeface="Inter Light"/>
              <a:ea typeface="Inter Light"/>
              <a:cs typeface="Inter Light"/>
              <a:sym typeface="Inter Light"/>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Title Boxed">
  <p:cSld name="Gray Slide Text Title Boxed">
    <p:bg>
      <p:bgPr>
        <a:solidFill>
          <a:schemeClr val="lt1"/>
        </a:solidFill>
      </p:bgPr>
    </p:bg>
    <p:spTree>
      <p:nvGrpSpPr>
        <p:cNvPr id="1950" name="Shape 1950"/>
        <p:cNvGrpSpPr/>
        <p:nvPr/>
      </p:nvGrpSpPr>
      <p:grpSpPr>
        <a:xfrm>
          <a:off x="0" y="0"/>
          <a:ext cx="0" cy="0"/>
          <a:chOff x="0" y="0"/>
          <a:chExt cx="0" cy="0"/>
        </a:xfrm>
      </p:grpSpPr>
      <p:sp>
        <p:nvSpPr>
          <p:cNvPr id="1951" name="Google Shape;1951;p170"/>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952" name="Google Shape;1952;p170"/>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53" name="Google Shape;1953;p170"/>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54" name="Google Shape;1954;p170"/>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955" name="Google Shape;1955;p170"/>
          <p:cNvGrpSpPr/>
          <p:nvPr/>
        </p:nvGrpSpPr>
        <p:grpSpPr>
          <a:xfrm>
            <a:off x="512064" y="6300216"/>
            <a:ext cx="1669806" cy="356671"/>
            <a:chOff x="237300" y="2120550"/>
            <a:chExt cx="7138975" cy="1527500"/>
          </a:xfrm>
        </p:grpSpPr>
        <p:sp>
          <p:nvSpPr>
            <p:cNvPr id="1956" name="Google Shape;1956;p17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7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7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V2">
  <p:cSld name="Gray Slide Text Logo Watermark V2">
    <p:bg>
      <p:bgPr>
        <a:blipFill>
          <a:blip r:embed="rId2">
            <a:alphaModFix/>
          </a:blip>
          <a:stretch>
            <a:fillRect/>
          </a:stretch>
        </a:blipFill>
      </p:bgPr>
    </p:bg>
    <p:spTree>
      <p:nvGrpSpPr>
        <p:cNvPr id="1959" name="Shape 1959"/>
        <p:cNvGrpSpPr/>
        <p:nvPr/>
      </p:nvGrpSpPr>
      <p:grpSpPr>
        <a:xfrm>
          <a:off x="0" y="0"/>
          <a:ext cx="0" cy="0"/>
          <a:chOff x="0" y="0"/>
          <a:chExt cx="0" cy="0"/>
        </a:xfrm>
      </p:grpSpPr>
      <p:sp>
        <p:nvSpPr>
          <p:cNvPr id="1960" name="Google Shape;1960;p171"/>
          <p:cNvSpPr txBox="1"/>
          <p:nvPr>
            <p:ph type="title"/>
          </p:nvPr>
        </p:nvSpPr>
        <p:spPr>
          <a:xfrm>
            <a:off x="514800" y="500775"/>
            <a:ext cx="10666500" cy="1218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61" name="Google Shape;1961;p171"/>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400050" lvl="0" marL="457200" rtl="0" algn="l">
              <a:lnSpc>
                <a:spcPct val="90000"/>
              </a:lnSpc>
              <a:spcBef>
                <a:spcPts val="1500"/>
              </a:spcBef>
              <a:spcAft>
                <a:spcPts val="0"/>
              </a:spcAft>
              <a:buClr>
                <a:srgbClr val="394756"/>
              </a:buClr>
              <a:buSzPts val="2700"/>
              <a:buFont typeface="Inter Light"/>
              <a:buChar char="•"/>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1962" name="Google Shape;1962;p171"/>
          <p:cNvGrpSpPr/>
          <p:nvPr/>
        </p:nvGrpSpPr>
        <p:grpSpPr>
          <a:xfrm>
            <a:off x="512064" y="6300216"/>
            <a:ext cx="1669806" cy="356671"/>
            <a:chOff x="237300" y="2120550"/>
            <a:chExt cx="7138975" cy="1527500"/>
          </a:xfrm>
        </p:grpSpPr>
        <p:sp>
          <p:nvSpPr>
            <p:cNvPr id="1963" name="Google Shape;1963;p17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7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7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Curve">
  <p:cSld name="Cover Slide 1 Curve">
    <p:spTree>
      <p:nvGrpSpPr>
        <p:cNvPr id="1966" name="Shape 1966"/>
        <p:cNvGrpSpPr/>
        <p:nvPr/>
      </p:nvGrpSpPr>
      <p:grpSpPr>
        <a:xfrm>
          <a:off x="0" y="0"/>
          <a:ext cx="0" cy="0"/>
          <a:chOff x="0" y="0"/>
          <a:chExt cx="0" cy="0"/>
        </a:xfrm>
      </p:grpSpPr>
      <p:sp>
        <p:nvSpPr>
          <p:cNvPr id="1967" name="Google Shape;1967;p172"/>
          <p:cNvSpPr/>
          <p:nvPr>
            <p:ph idx="2" type="pic"/>
          </p:nvPr>
        </p:nvSpPr>
        <p:spPr>
          <a:xfrm>
            <a:off x="279925" y="281100"/>
            <a:ext cx="11631600" cy="5796000"/>
          </a:xfrm>
          <a:prstGeom prst="roundRect">
            <a:avLst>
              <a:gd fmla="val 3194" name="adj"/>
            </a:avLst>
          </a:prstGeom>
          <a:solidFill>
            <a:srgbClr val="D8D8D8">
              <a:alpha val="41570"/>
            </a:srgbClr>
          </a:solidFill>
          <a:ln>
            <a:noFill/>
          </a:ln>
        </p:spPr>
      </p:sp>
      <p:sp>
        <p:nvSpPr>
          <p:cNvPr id="1968" name="Google Shape;1968;p172"/>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969" name="Google Shape;1969;p172"/>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970" name="Google Shape;1970;p172"/>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971" name="Google Shape;1971;p172"/>
          <p:cNvGrpSpPr/>
          <p:nvPr/>
        </p:nvGrpSpPr>
        <p:grpSpPr>
          <a:xfrm>
            <a:off x="512064" y="6300216"/>
            <a:ext cx="1669806" cy="356671"/>
            <a:chOff x="237300" y="2120550"/>
            <a:chExt cx="7138975" cy="1527500"/>
          </a:xfrm>
        </p:grpSpPr>
        <p:sp>
          <p:nvSpPr>
            <p:cNvPr id="1972" name="Google Shape;1972;p17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17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7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Right">
  <p:cSld name="Text image Right">
    <p:spTree>
      <p:nvGrpSpPr>
        <p:cNvPr id="1975" name="Shape 1975"/>
        <p:cNvGrpSpPr/>
        <p:nvPr/>
      </p:nvGrpSpPr>
      <p:grpSpPr>
        <a:xfrm>
          <a:off x="0" y="0"/>
          <a:ext cx="0" cy="0"/>
          <a:chOff x="0" y="0"/>
          <a:chExt cx="0" cy="0"/>
        </a:xfrm>
      </p:grpSpPr>
      <p:pic>
        <p:nvPicPr>
          <p:cNvPr id="1976" name="Google Shape;1976;p173"/>
          <p:cNvPicPr preferRelativeResize="0"/>
          <p:nvPr/>
        </p:nvPicPr>
        <p:blipFill rotWithShape="1">
          <a:blip r:embed="rId2">
            <a:alphaModFix/>
          </a:blip>
          <a:srcRect b="0" l="0" r="0" t="0"/>
          <a:stretch/>
        </p:blipFill>
        <p:spPr>
          <a:xfrm>
            <a:off x="0" y="0"/>
            <a:ext cx="9619016" cy="6858002"/>
          </a:xfrm>
          <a:prstGeom prst="rect">
            <a:avLst/>
          </a:prstGeom>
          <a:noFill/>
          <a:ln>
            <a:noFill/>
          </a:ln>
        </p:spPr>
      </p:pic>
      <p:sp>
        <p:nvSpPr>
          <p:cNvPr id="1977" name="Google Shape;1977;p173"/>
          <p:cNvSpPr/>
          <p:nvPr>
            <p:ph idx="2" type="pic"/>
          </p:nvPr>
        </p:nvSpPr>
        <p:spPr>
          <a:xfrm>
            <a:off x="5357934" y="287093"/>
            <a:ext cx="6564900" cy="6283500"/>
          </a:xfrm>
          <a:prstGeom prst="roundRect">
            <a:avLst>
              <a:gd fmla="val 1784" name="adj"/>
            </a:avLst>
          </a:prstGeom>
          <a:solidFill>
            <a:srgbClr val="D8D8D8"/>
          </a:solidFill>
          <a:ln>
            <a:noFill/>
          </a:ln>
        </p:spPr>
      </p:sp>
      <p:sp>
        <p:nvSpPr>
          <p:cNvPr id="1978" name="Google Shape;1978;p173"/>
          <p:cNvSpPr txBox="1"/>
          <p:nvPr>
            <p:ph idx="1" type="body"/>
          </p:nvPr>
        </p:nvSpPr>
        <p:spPr>
          <a:xfrm>
            <a:off x="516303" y="2051538"/>
            <a:ext cx="4325700" cy="9144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979" name="Google Shape;1979;p173"/>
          <p:cNvSpPr txBox="1"/>
          <p:nvPr>
            <p:ph idx="3" type="body"/>
          </p:nvPr>
        </p:nvSpPr>
        <p:spPr>
          <a:xfrm>
            <a:off x="516303" y="1692166"/>
            <a:ext cx="39813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980" name="Google Shape;1980;p173"/>
          <p:cNvGrpSpPr/>
          <p:nvPr/>
        </p:nvGrpSpPr>
        <p:grpSpPr>
          <a:xfrm>
            <a:off x="512064" y="6300216"/>
            <a:ext cx="1669806" cy="356671"/>
            <a:chOff x="237300" y="2120550"/>
            <a:chExt cx="7138975" cy="1527500"/>
          </a:xfrm>
        </p:grpSpPr>
        <p:sp>
          <p:nvSpPr>
            <p:cNvPr id="1981" name="Google Shape;1981;p17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7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7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p:cSld name="Gray Slide Text Logo Watermark">
    <p:bg>
      <p:bgPr>
        <a:blipFill>
          <a:blip r:embed="rId2">
            <a:alphaModFix/>
          </a:blip>
          <a:stretch>
            <a:fillRect/>
          </a:stretch>
        </a:blipFill>
      </p:bgPr>
    </p:bg>
    <p:spTree>
      <p:nvGrpSpPr>
        <p:cNvPr id="1984" name="Shape 1984"/>
        <p:cNvGrpSpPr/>
        <p:nvPr/>
      </p:nvGrpSpPr>
      <p:grpSpPr>
        <a:xfrm>
          <a:off x="0" y="0"/>
          <a:ext cx="0" cy="0"/>
          <a:chOff x="0" y="0"/>
          <a:chExt cx="0" cy="0"/>
        </a:xfrm>
      </p:grpSpPr>
      <p:sp>
        <p:nvSpPr>
          <p:cNvPr id="1985" name="Google Shape;1985;p174"/>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86" name="Google Shape;1986;p174"/>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87" name="Google Shape;1987;p174"/>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988" name="Google Shape;1988;p174"/>
          <p:cNvGrpSpPr/>
          <p:nvPr/>
        </p:nvGrpSpPr>
        <p:grpSpPr>
          <a:xfrm>
            <a:off x="512064" y="6300216"/>
            <a:ext cx="1669806" cy="356671"/>
            <a:chOff x="237300" y="2120550"/>
            <a:chExt cx="7138975" cy="1527500"/>
          </a:xfrm>
        </p:grpSpPr>
        <p:sp>
          <p:nvSpPr>
            <p:cNvPr id="1989" name="Google Shape;1989;p17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7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7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 Icon " type="tx">
  <p:cSld name="TITLE_AND_BODY">
    <p:bg>
      <p:bgPr>
        <a:blipFill>
          <a:blip r:embed="rId2">
            <a:alphaModFix/>
          </a:blip>
          <a:stretch>
            <a:fillRect/>
          </a:stretch>
        </a:blipFill>
      </p:bgPr>
    </p:bg>
    <p:spTree>
      <p:nvGrpSpPr>
        <p:cNvPr id="242" name="Shape 242"/>
        <p:cNvGrpSpPr/>
        <p:nvPr/>
      </p:nvGrpSpPr>
      <p:grpSpPr>
        <a:xfrm>
          <a:off x="0" y="0"/>
          <a:ext cx="0" cy="0"/>
          <a:chOff x="0" y="0"/>
          <a:chExt cx="0" cy="0"/>
        </a:xfrm>
      </p:grpSpPr>
      <p:sp>
        <p:nvSpPr>
          <p:cNvPr id="243" name="Google Shape;243;p18"/>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grpSp>
        <p:nvGrpSpPr>
          <p:cNvPr id="244" name="Google Shape;244;p18"/>
          <p:cNvGrpSpPr/>
          <p:nvPr/>
        </p:nvGrpSpPr>
        <p:grpSpPr>
          <a:xfrm>
            <a:off x="469093" y="6144651"/>
            <a:ext cx="2226646" cy="475511"/>
            <a:chOff x="237300" y="2120550"/>
            <a:chExt cx="7138975" cy="1527500"/>
          </a:xfrm>
        </p:grpSpPr>
        <p:sp>
          <p:nvSpPr>
            <p:cNvPr id="245" name="Google Shape;245;p1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p1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p1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Right">
  <p:cSld name="Gray Slide Text Logo Watermark Right">
    <p:bg>
      <p:bgPr>
        <a:blipFill>
          <a:blip r:embed="rId2">
            <a:alphaModFix/>
          </a:blip>
          <a:stretch>
            <a:fillRect/>
          </a:stretch>
        </a:blipFill>
      </p:bgPr>
    </p:bg>
    <p:spTree>
      <p:nvGrpSpPr>
        <p:cNvPr id="1992" name="Shape 1992"/>
        <p:cNvGrpSpPr/>
        <p:nvPr/>
      </p:nvGrpSpPr>
      <p:grpSpPr>
        <a:xfrm>
          <a:off x="0" y="0"/>
          <a:ext cx="0" cy="0"/>
          <a:chOff x="0" y="0"/>
          <a:chExt cx="0" cy="0"/>
        </a:xfrm>
      </p:grpSpPr>
      <p:sp>
        <p:nvSpPr>
          <p:cNvPr id="1993" name="Google Shape;1993;p175"/>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94" name="Google Shape;1994;p175"/>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995" name="Google Shape;1995;p175"/>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1996" name="Google Shape;1996;p175"/>
          <p:cNvGrpSpPr/>
          <p:nvPr/>
        </p:nvGrpSpPr>
        <p:grpSpPr>
          <a:xfrm>
            <a:off x="512064" y="6300216"/>
            <a:ext cx="1669806" cy="356671"/>
            <a:chOff x="237300" y="2120550"/>
            <a:chExt cx="7138975" cy="1527500"/>
          </a:xfrm>
        </p:grpSpPr>
        <p:sp>
          <p:nvSpPr>
            <p:cNvPr id="1997" name="Google Shape;1997;p17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7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7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Single Image Right">
  <p:cSld name="Gray Slide Single Image Right">
    <p:bg>
      <p:bgPr>
        <a:blipFill>
          <a:blip r:embed="rId2">
            <a:alphaModFix/>
          </a:blip>
          <a:stretch>
            <a:fillRect/>
          </a:stretch>
        </a:blipFill>
      </p:bgPr>
    </p:bg>
    <p:spTree>
      <p:nvGrpSpPr>
        <p:cNvPr id="2000" name="Shape 2000"/>
        <p:cNvGrpSpPr/>
        <p:nvPr/>
      </p:nvGrpSpPr>
      <p:grpSpPr>
        <a:xfrm>
          <a:off x="0" y="0"/>
          <a:ext cx="0" cy="0"/>
          <a:chOff x="0" y="0"/>
          <a:chExt cx="0" cy="0"/>
        </a:xfrm>
      </p:grpSpPr>
      <p:sp>
        <p:nvSpPr>
          <p:cNvPr id="2001" name="Google Shape;2001;p176"/>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002" name="Google Shape;2002;p176"/>
          <p:cNvSpPr txBox="1"/>
          <p:nvPr>
            <p:ph idx="1" type="body"/>
          </p:nvPr>
        </p:nvSpPr>
        <p:spPr>
          <a:xfrm>
            <a:off x="514800" y="2296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03" name="Google Shape;2003;p176"/>
          <p:cNvSpPr/>
          <p:nvPr>
            <p:ph idx="2" type="pic"/>
          </p:nvPr>
        </p:nvSpPr>
        <p:spPr>
          <a:xfrm>
            <a:off x="5702168" y="1098843"/>
            <a:ext cx="6195600" cy="4025100"/>
          </a:xfrm>
          <a:prstGeom prst="roundRect">
            <a:avLst>
              <a:gd fmla="val 1784" name="adj"/>
            </a:avLst>
          </a:prstGeom>
          <a:solidFill>
            <a:srgbClr val="D8D8D8"/>
          </a:solidFill>
          <a:ln>
            <a:noFill/>
          </a:ln>
        </p:spPr>
      </p:sp>
      <p:grpSp>
        <p:nvGrpSpPr>
          <p:cNvPr id="2004" name="Google Shape;2004;p176"/>
          <p:cNvGrpSpPr/>
          <p:nvPr/>
        </p:nvGrpSpPr>
        <p:grpSpPr>
          <a:xfrm>
            <a:off x="512064" y="6300216"/>
            <a:ext cx="1669806" cy="356671"/>
            <a:chOff x="237300" y="2120550"/>
            <a:chExt cx="7138975" cy="1527500"/>
          </a:xfrm>
        </p:grpSpPr>
        <p:sp>
          <p:nvSpPr>
            <p:cNvPr id="2005" name="Google Shape;2005;p17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17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17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Large Quote 2">
  <p:cSld name="Client Testimonial Large Quote 2">
    <p:bg>
      <p:bgPr>
        <a:blipFill>
          <a:blip r:embed="rId2">
            <a:alphaModFix/>
          </a:blip>
          <a:stretch>
            <a:fillRect/>
          </a:stretch>
        </a:blipFill>
      </p:bgPr>
    </p:bg>
    <p:spTree>
      <p:nvGrpSpPr>
        <p:cNvPr id="2008" name="Shape 2008"/>
        <p:cNvGrpSpPr/>
        <p:nvPr/>
      </p:nvGrpSpPr>
      <p:grpSpPr>
        <a:xfrm>
          <a:off x="0" y="0"/>
          <a:ext cx="0" cy="0"/>
          <a:chOff x="0" y="0"/>
          <a:chExt cx="0" cy="0"/>
        </a:xfrm>
      </p:grpSpPr>
      <p:pic>
        <p:nvPicPr>
          <p:cNvPr descr="A person talking to a group of people&#10;&#10;Description automatically generated with low confidence" id="2009" name="Google Shape;2009;p177"/>
          <p:cNvPicPr preferRelativeResize="0"/>
          <p:nvPr/>
        </p:nvPicPr>
        <p:blipFill rotWithShape="1">
          <a:blip r:embed="rId3">
            <a:alphaModFix/>
          </a:blip>
          <a:srcRect b="0" l="0" r="0" t="0"/>
          <a:stretch/>
        </p:blipFill>
        <p:spPr>
          <a:xfrm>
            <a:off x="6766674" y="1215830"/>
            <a:ext cx="4814700" cy="4154700"/>
          </a:xfrm>
          <a:prstGeom prst="roundRect">
            <a:avLst>
              <a:gd fmla="val 1849" name="adj"/>
            </a:avLst>
          </a:prstGeom>
          <a:noFill/>
          <a:ln>
            <a:noFill/>
          </a:ln>
        </p:spPr>
      </p:pic>
      <p:sp>
        <p:nvSpPr>
          <p:cNvPr id="2010" name="Google Shape;2010;p177"/>
          <p:cNvSpPr txBox="1"/>
          <p:nvPr>
            <p:ph type="title"/>
          </p:nvPr>
        </p:nvSpPr>
        <p:spPr>
          <a:xfrm>
            <a:off x="514801" y="1654283"/>
            <a:ext cx="3603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011" name="Google Shape;2011;p177"/>
          <p:cNvSpPr txBox="1"/>
          <p:nvPr>
            <p:ph idx="1" type="body"/>
          </p:nvPr>
        </p:nvSpPr>
        <p:spPr>
          <a:xfrm>
            <a:off x="514800" y="3787200"/>
            <a:ext cx="3603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12" name="Google Shape;2012;p177"/>
          <p:cNvSpPr txBox="1"/>
          <p:nvPr>
            <p:ph idx="2"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013" name="Google Shape;2013;p177"/>
          <p:cNvGrpSpPr/>
          <p:nvPr/>
        </p:nvGrpSpPr>
        <p:grpSpPr>
          <a:xfrm>
            <a:off x="512064" y="6300216"/>
            <a:ext cx="1669806" cy="356671"/>
            <a:chOff x="237300" y="2120550"/>
            <a:chExt cx="7138975" cy="1527500"/>
          </a:xfrm>
        </p:grpSpPr>
        <p:sp>
          <p:nvSpPr>
            <p:cNvPr id="2014" name="Google Shape;2014;p17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17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7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7" name="Google Shape;2017;p177"/>
          <p:cNvSpPr/>
          <p:nvPr/>
        </p:nvSpPr>
        <p:spPr>
          <a:xfrm>
            <a:off x="4394250" y="1789925"/>
            <a:ext cx="3893898" cy="415516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4F7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77"/>
          <p:cNvSpPr txBox="1"/>
          <p:nvPr>
            <p:ph idx="3" type="body"/>
          </p:nvPr>
        </p:nvSpPr>
        <p:spPr>
          <a:xfrm>
            <a:off x="4600283" y="2103120"/>
            <a:ext cx="3365100" cy="1874400"/>
          </a:xfrm>
          <a:prstGeom prst="rect">
            <a:avLst/>
          </a:prstGeom>
          <a:noFill/>
          <a:ln>
            <a:noFill/>
          </a:ln>
        </p:spPr>
        <p:txBody>
          <a:bodyPr anchorCtr="0" anchor="t"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ails x 3">
  <p:cSld name="Client Testimonails x 3">
    <p:bg>
      <p:bgPr>
        <a:blipFill>
          <a:blip r:embed="rId2">
            <a:alphaModFix/>
          </a:blip>
          <a:stretch>
            <a:fillRect/>
          </a:stretch>
        </a:blipFill>
      </p:bgPr>
    </p:bg>
    <p:spTree>
      <p:nvGrpSpPr>
        <p:cNvPr id="2019" name="Shape 2019"/>
        <p:cNvGrpSpPr/>
        <p:nvPr/>
      </p:nvGrpSpPr>
      <p:grpSpPr>
        <a:xfrm>
          <a:off x="0" y="0"/>
          <a:ext cx="0" cy="0"/>
          <a:chOff x="0" y="0"/>
          <a:chExt cx="0" cy="0"/>
        </a:xfrm>
      </p:grpSpPr>
      <p:sp>
        <p:nvSpPr>
          <p:cNvPr id="2020" name="Google Shape;2020;p178"/>
          <p:cNvSpPr/>
          <p:nvPr/>
        </p:nvSpPr>
        <p:spPr>
          <a:xfrm>
            <a:off x="386135" y="1257966"/>
            <a:ext cx="25581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78"/>
          <p:cNvSpPr txBox="1"/>
          <p:nvPr>
            <p:ph type="title"/>
          </p:nvPr>
        </p:nvSpPr>
        <p:spPr>
          <a:xfrm>
            <a:off x="8755159" y="1654283"/>
            <a:ext cx="31752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022" name="Google Shape;2022;p178"/>
          <p:cNvSpPr txBox="1"/>
          <p:nvPr>
            <p:ph idx="1" type="body"/>
          </p:nvPr>
        </p:nvSpPr>
        <p:spPr>
          <a:xfrm>
            <a:off x="8755158" y="3787200"/>
            <a:ext cx="31752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23" name="Google Shape;2023;p178"/>
          <p:cNvSpPr/>
          <p:nvPr>
            <p:ph idx="2" type="pic"/>
          </p:nvPr>
        </p:nvSpPr>
        <p:spPr>
          <a:xfrm>
            <a:off x="385763" y="1257966"/>
            <a:ext cx="2559300" cy="1800000"/>
          </a:xfrm>
          <a:prstGeom prst="round2SameRect">
            <a:avLst>
              <a:gd fmla="val 3759" name="adj1"/>
              <a:gd fmla="val 0" name="adj2"/>
            </a:avLst>
          </a:prstGeom>
          <a:solidFill>
            <a:srgbClr val="D8D8D8"/>
          </a:solidFill>
          <a:ln>
            <a:noFill/>
          </a:ln>
        </p:spPr>
      </p:sp>
      <p:sp>
        <p:nvSpPr>
          <p:cNvPr id="2024" name="Google Shape;2024;p178"/>
          <p:cNvSpPr/>
          <p:nvPr>
            <p:ph idx="3" type="pic"/>
          </p:nvPr>
        </p:nvSpPr>
        <p:spPr>
          <a:xfrm>
            <a:off x="1307051" y="3281400"/>
            <a:ext cx="716400" cy="590400"/>
          </a:xfrm>
          <a:prstGeom prst="rect">
            <a:avLst/>
          </a:prstGeom>
          <a:noFill/>
          <a:ln>
            <a:noFill/>
          </a:ln>
        </p:spPr>
      </p:sp>
      <p:sp>
        <p:nvSpPr>
          <p:cNvPr id="2025" name="Google Shape;2025;p178"/>
          <p:cNvSpPr txBox="1"/>
          <p:nvPr>
            <p:ph idx="4" type="body"/>
          </p:nvPr>
        </p:nvSpPr>
        <p:spPr>
          <a:xfrm>
            <a:off x="514800" y="4053746"/>
            <a:ext cx="2123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26" name="Google Shape;2026;p178"/>
          <p:cNvSpPr/>
          <p:nvPr/>
        </p:nvSpPr>
        <p:spPr>
          <a:xfrm>
            <a:off x="3135401" y="1257966"/>
            <a:ext cx="25581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78"/>
          <p:cNvSpPr/>
          <p:nvPr>
            <p:ph idx="5" type="pic"/>
          </p:nvPr>
        </p:nvSpPr>
        <p:spPr>
          <a:xfrm>
            <a:off x="3135029" y="1257966"/>
            <a:ext cx="2559300" cy="1800000"/>
          </a:xfrm>
          <a:prstGeom prst="round2SameRect">
            <a:avLst>
              <a:gd fmla="val 3759" name="adj1"/>
              <a:gd fmla="val 0" name="adj2"/>
            </a:avLst>
          </a:prstGeom>
          <a:solidFill>
            <a:srgbClr val="D8D8D8"/>
          </a:solidFill>
          <a:ln>
            <a:noFill/>
          </a:ln>
        </p:spPr>
      </p:sp>
      <p:sp>
        <p:nvSpPr>
          <p:cNvPr id="2028" name="Google Shape;2028;p178"/>
          <p:cNvSpPr/>
          <p:nvPr>
            <p:ph idx="6" type="pic"/>
          </p:nvPr>
        </p:nvSpPr>
        <p:spPr>
          <a:xfrm>
            <a:off x="4056317" y="3281400"/>
            <a:ext cx="716400" cy="590400"/>
          </a:xfrm>
          <a:prstGeom prst="rect">
            <a:avLst/>
          </a:prstGeom>
          <a:noFill/>
          <a:ln>
            <a:noFill/>
          </a:ln>
        </p:spPr>
      </p:sp>
      <p:sp>
        <p:nvSpPr>
          <p:cNvPr id="2029" name="Google Shape;2029;p178"/>
          <p:cNvSpPr txBox="1"/>
          <p:nvPr>
            <p:ph idx="7" type="body"/>
          </p:nvPr>
        </p:nvSpPr>
        <p:spPr>
          <a:xfrm>
            <a:off x="3264066" y="4053746"/>
            <a:ext cx="2123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30" name="Google Shape;2030;p178"/>
          <p:cNvSpPr/>
          <p:nvPr/>
        </p:nvSpPr>
        <p:spPr>
          <a:xfrm>
            <a:off x="5874978" y="1257966"/>
            <a:ext cx="25581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78"/>
          <p:cNvSpPr/>
          <p:nvPr>
            <p:ph idx="8" type="pic"/>
          </p:nvPr>
        </p:nvSpPr>
        <p:spPr>
          <a:xfrm>
            <a:off x="5874606" y="1257966"/>
            <a:ext cx="2559300" cy="1800000"/>
          </a:xfrm>
          <a:prstGeom prst="round2SameRect">
            <a:avLst>
              <a:gd fmla="val 3759" name="adj1"/>
              <a:gd fmla="val 0" name="adj2"/>
            </a:avLst>
          </a:prstGeom>
          <a:solidFill>
            <a:srgbClr val="D8D8D8"/>
          </a:solidFill>
          <a:ln>
            <a:noFill/>
          </a:ln>
        </p:spPr>
      </p:sp>
      <p:sp>
        <p:nvSpPr>
          <p:cNvPr id="2032" name="Google Shape;2032;p178"/>
          <p:cNvSpPr/>
          <p:nvPr>
            <p:ph idx="9" type="pic"/>
          </p:nvPr>
        </p:nvSpPr>
        <p:spPr>
          <a:xfrm>
            <a:off x="6795894" y="3281400"/>
            <a:ext cx="716400" cy="590400"/>
          </a:xfrm>
          <a:prstGeom prst="rect">
            <a:avLst/>
          </a:prstGeom>
          <a:noFill/>
          <a:ln>
            <a:noFill/>
          </a:ln>
        </p:spPr>
      </p:sp>
      <p:sp>
        <p:nvSpPr>
          <p:cNvPr id="2033" name="Google Shape;2033;p178"/>
          <p:cNvSpPr txBox="1"/>
          <p:nvPr>
            <p:ph idx="13" type="body"/>
          </p:nvPr>
        </p:nvSpPr>
        <p:spPr>
          <a:xfrm>
            <a:off x="6003643" y="4053746"/>
            <a:ext cx="2123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034" name="Google Shape;2034;p178"/>
          <p:cNvGrpSpPr/>
          <p:nvPr/>
        </p:nvGrpSpPr>
        <p:grpSpPr>
          <a:xfrm>
            <a:off x="512064" y="6300216"/>
            <a:ext cx="1669806" cy="356671"/>
            <a:chOff x="237300" y="2120550"/>
            <a:chExt cx="7138975" cy="1527500"/>
          </a:xfrm>
        </p:grpSpPr>
        <p:sp>
          <p:nvSpPr>
            <p:cNvPr id="2035" name="Google Shape;2035;p17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7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7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8" name="Google Shape;2038;p178"/>
          <p:cNvSpPr/>
          <p:nvPr/>
        </p:nvSpPr>
        <p:spPr>
          <a:xfrm>
            <a:off x="24427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178"/>
          <p:cNvSpPr/>
          <p:nvPr/>
        </p:nvSpPr>
        <p:spPr>
          <a:xfrm>
            <a:off x="522590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178"/>
          <p:cNvSpPr/>
          <p:nvPr/>
        </p:nvSpPr>
        <p:spPr>
          <a:xfrm>
            <a:off x="79970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41" name="Shape 2041"/>
        <p:cNvGrpSpPr/>
        <p:nvPr/>
      </p:nvGrpSpPr>
      <p:grpSpPr>
        <a:xfrm>
          <a:off x="0" y="0"/>
          <a:ext cx="0" cy="0"/>
          <a:chOff x="0" y="0"/>
          <a:chExt cx="0" cy="0"/>
        </a:xfrm>
      </p:grpSpPr>
      <p:sp>
        <p:nvSpPr>
          <p:cNvPr id="2042" name="Google Shape;2042;p179"/>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043" name="Google Shape;2043;p179"/>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44" name="Google Shape;2044;p1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45" name="Google Shape;2045;p1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 Two Content (Blue)" type="twoObj">
  <p:cSld name="TWO_OBJECTS">
    <p:bg>
      <p:bgPr>
        <a:blipFill>
          <a:blip r:embed="rId2">
            <a:alphaModFix/>
          </a:blip>
          <a:stretch>
            <a:fillRect/>
          </a:stretch>
        </a:blipFill>
      </p:bgPr>
    </p:bg>
    <p:spTree>
      <p:nvGrpSpPr>
        <p:cNvPr id="2046" name="Shape 2046"/>
        <p:cNvGrpSpPr/>
        <p:nvPr/>
      </p:nvGrpSpPr>
      <p:grpSpPr>
        <a:xfrm>
          <a:off x="0" y="0"/>
          <a:ext cx="0" cy="0"/>
          <a:chOff x="0" y="0"/>
          <a:chExt cx="0" cy="0"/>
        </a:xfrm>
      </p:grpSpPr>
      <p:sp>
        <p:nvSpPr>
          <p:cNvPr id="2047" name="Google Shape;2047;p180"/>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048" name="Google Shape;2048;p180"/>
          <p:cNvSpPr txBox="1"/>
          <p:nvPr>
            <p:ph idx="1" type="body"/>
          </p:nvPr>
        </p:nvSpPr>
        <p:spPr>
          <a:xfrm>
            <a:off x="838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49" name="Google Shape;2049;p180"/>
          <p:cNvSpPr txBox="1"/>
          <p:nvPr>
            <p:ph idx="2" type="body"/>
          </p:nvPr>
        </p:nvSpPr>
        <p:spPr>
          <a:xfrm>
            <a:off x="6172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50" name="Google Shape;2050;p180"/>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51" name="Google Shape;2051;p1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52" name="Google Shape;2052;p1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2">
  <p:cSld name="TWO_OBJECTS_2">
    <p:bg>
      <p:bgPr>
        <a:blipFill>
          <a:blip r:embed="rId2">
            <a:alphaModFix/>
          </a:blip>
          <a:stretch>
            <a:fillRect/>
          </a:stretch>
        </a:blipFill>
      </p:bgPr>
    </p:bg>
    <p:spTree>
      <p:nvGrpSpPr>
        <p:cNvPr id="2053" name="Shape 2053"/>
        <p:cNvGrpSpPr/>
        <p:nvPr/>
      </p:nvGrpSpPr>
      <p:grpSpPr>
        <a:xfrm>
          <a:off x="0" y="0"/>
          <a:ext cx="0" cy="0"/>
          <a:chOff x="0" y="0"/>
          <a:chExt cx="0" cy="0"/>
        </a:xfrm>
      </p:grpSpPr>
      <p:sp>
        <p:nvSpPr>
          <p:cNvPr id="2054" name="Google Shape;2054;p181"/>
          <p:cNvSpPr/>
          <p:nvPr/>
        </p:nvSpPr>
        <p:spPr>
          <a:xfrm>
            <a:off x="11281474" y="3211477"/>
            <a:ext cx="276900" cy="274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2055" name="Google Shape;2055;p181"/>
          <p:cNvPicPr preferRelativeResize="0"/>
          <p:nvPr/>
        </p:nvPicPr>
        <p:blipFill rotWithShape="1">
          <a:blip r:embed="rId3">
            <a:alphaModFix/>
          </a:blip>
          <a:srcRect b="0" l="0" r="0" t="0"/>
          <a:stretch/>
        </p:blipFill>
        <p:spPr>
          <a:xfrm>
            <a:off x="4785726" y="1202899"/>
            <a:ext cx="4180500" cy="4180500"/>
          </a:xfrm>
          <a:prstGeom prst="ellipse">
            <a:avLst/>
          </a:prstGeom>
          <a:noFill/>
          <a:ln>
            <a:noFill/>
          </a:ln>
        </p:spPr>
      </p:pic>
      <p:pic>
        <p:nvPicPr>
          <p:cNvPr descr="Circle&#10;&#10;Description automatically generated" id="2056" name="Google Shape;2056;p181"/>
          <p:cNvPicPr preferRelativeResize="0"/>
          <p:nvPr/>
        </p:nvPicPr>
        <p:blipFill rotWithShape="1">
          <a:blip r:embed="rId4">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2057" name="Google Shape;2057;p181"/>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2058" name="Google Shape;2058;p181"/>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59" name="Google Shape;2059;p181"/>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2060" name="Google Shape;2060;p181"/>
          <p:cNvPicPr preferRelativeResize="0"/>
          <p:nvPr/>
        </p:nvPicPr>
        <p:blipFill rotWithShape="1">
          <a:blip r:embed="rId5">
            <a:alphaModFix/>
          </a:blip>
          <a:srcRect b="0" l="0" r="0" t="0"/>
          <a:stretch/>
        </p:blipFill>
        <p:spPr>
          <a:xfrm>
            <a:off x="11227127" y="3192057"/>
            <a:ext cx="342900" cy="342900"/>
          </a:xfrm>
          <a:prstGeom prst="rect">
            <a:avLst/>
          </a:prstGeom>
          <a:noFill/>
          <a:ln>
            <a:noFill/>
          </a:ln>
        </p:spPr>
      </p:pic>
      <p:sp>
        <p:nvSpPr>
          <p:cNvPr id="2061" name="Google Shape;2061;p181"/>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062" name="Google Shape;2062;p181"/>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63" name="Google Shape;2063;p181"/>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64" name="Google Shape;2064;p181"/>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65" name="Google Shape;2065;p181"/>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66" name="Google Shape;2066;p181"/>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67" name="Google Shape;2067;p181"/>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68" name="Google Shape;2068;p181"/>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69" name="Google Shape;2069;p181"/>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70" name="Google Shape;2070;p181"/>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71" name="Google Shape;2071;p181"/>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72" name="Google Shape;2072;p181"/>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73" name="Google Shape;2073;p181"/>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74" name="Google Shape;2074;p181"/>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75" name="Google Shape;2075;p181"/>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76" name="Google Shape;2076;p181"/>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77" name="Google Shape;2077;p181"/>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78" name="Google Shape;2078;p181"/>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79" name="Google Shape;2079;p181"/>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080" name="Google Shape;2080;p181"/>
          <p:cNvGrpSpPr/>
          <p:nvPr/>
        </p:nvGrpSpPr>
        <p:grpSpPr>
          <a:xfrm>
            <a:off x="512064" y="6300216"/>
            <a:ext cx="1669806" cy="356671"/>
            <a:chOff x="237300" y="2120550"/>
            <a:chExt cx="7138975" cy="1527500"/>
          </a:xfrm>
        </p:grpSpPr>
        <p:sp>
          <p:nvSpPr>
            <p:cNvPr id="2081" name="Google Shape;2081;p18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18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18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84" name="Google Shape;2084;p181"/>
          <p:cNvPicPr preferRelativeResize="0"/>
          <p:nvPr/>
        </p:nvPicPr>
        <p:blipFill rotWithShape="1">
          <a:blip r:embed="rId6">
            <a:alphaModFix/>
          </a:blip>
          <a:srcRect b="0" l="0" r="0" t="0"/>
          <a:stretch/>
        </p:blipFill>
        <p:spPr>
          <a:xfrm>
            <a:off x="490792" y="3162323"/>
            <a:ext cx="363518" cy="363518"/>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1">
  <p:cSld name="TWO_OBJECTS_1">
    <p:bg>
      <p:bgPr>
        <a:blipFill>
          <a:blip r:embed="rId2">
            <a:alphaModFix/>
          </a:blip>
          <a:stretch>
            <a:fillRect/>
          </a:stretch>
        </a:blipFill>
      </p:bgPr>
    </p:bg>
    <p:spTree>
      <p:nvGrpSpPr>
        <p:cNvPr id="2085" name="Shape 2085"/>
        <p:cNvGrpSpPr/>
        <p:nvPr/>
      </p:nvGrpSpPr>
      <p:grpSpPr>
        <a:xfrm>
          <a:off x="0" y="0"/>
          <a:ext cx="0" cy="0"/>
          <a:chOff x="0" y="0"/>
          <a:chExt cx="0" cy="0"/>
        </a:xfrm>
      </p:grpSpPr>
      <p:sp>
        <p:nvSpPr>
          <p:cNvPr id="2086" name="Google Shape;2086;p182"/>
          <p:cNvSpPr/>
          <p:nvPr/>
        </p:nvSpPr>
        <p:spPr>
          <a:xfrm>
            <a:off x="11227125" y="3216575"/>
            <a:ext cx="323100" cy="3231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87" name="Google Shape;2087;p182"/>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88" name="Google Shape;2088;p182"/>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2089" name="Google Shape;2089;p182"/>
          <p:cNvPicPr preferRelativeResize="0"/>
          <p:nvPr/>
        </p:nvPicPr>
        <p:blipFill rotWithShape="1">
          <a:blip r:embed="rId3">
            <a:alphaModFix/>
          </a:blip>
          <a:srcRect b="0" l="0" r="0" t="0"/>
          <a:stretch/>
        </p:blipFill>
        <p:spPr>
          <a:xfrm>
            <a:off x="11214506" y="3204678"/>
            <a:ext cx="342900" cy="342900"/>
          </a:xfrm>
          <a:prstGeom prst="rect">
            <a:avLst/>
          </a:prstGeom>
          <a:noFill/>
          <a:ln>
            <a:noFill/>
          </a:ln>
        </p:spPr>
      </p:pic>
      <p:sp>
        <p:nvSpPr>
          <p:cNvPr id="2090" name="Google Shape;2090;p182"/>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91" name="Google Shape;2091;p182"/>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92" name="Google Shape;2092;p182"/>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93" name="Google Shape;2093;p182"/>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94" name="Google Shape;2094;p182"/>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95" name="Google Shape;2095;p182"/>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96" name="Google Shape;2096;p182"/>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97" name="Google Shape;2097;p182"/>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98" name="Google Shape;2098;p182"/>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099" name="Google Shape;2099;p182"/>
          <p:cNvGrpSpPr/>
          <p:nvPr/>
        </p:nvGrpSpPr>
        <p:grpSpPr>
          <a:xfrm>
            <a:off x="512064" y="6300216"/>
            <a:ext cx="1669806" cy="356671"/>
            <a:chOff x="237300" y="2120550"/>
            <a:chExt cx="7138975" cy="1527500"/>
          </a:xfrm>
        </p:grpSpPr>
        <p:sp>
          <p:nvSpPr>
            <p:cNvPr id="2100" name="Google Shape;2100;p18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8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18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03" name="Google Shape;2103;p182"/>
          <p:cNvPicPr preferRelativeResize="0"/>
          <p:nvPr/>
        </p:nvPicPr>
        <p:blipFill rotWithShape="1">
          <a:blip r:embed="rId4">
            <a:alphaModFix/>
          </a:blip>
          <a:srcRect b="0" l="0" r="0" t="0"/>
          <a:stretch/>
        </p:blipFill>
        <p:spPr>
          <a:xfrm>
            <a:off x="490792" y="3162323"/>
            <a:ext cx="363518" cy="363518"/>
          </a:xfrm>
          <a:prstGeom prst="rect">
            <a:avLst/>
          </a:prstGeom>
          <a:noFill/>
          <a:ln>
            <a:noFill/>
          </a:ln>
        </p:spPr>
      </p:pic>
      <p:pic>
        <p:nvPicPr>
          <p:cNvPr id="2104" name="Google Shape;2104;p182"/>
          <p:cNvPicPr preferRelativeResize="0"/>
          <p:nvPr/>
        </p:nvPicPr>
        <p:blipFill rotWithShape="1">
          <a:blip r:embed="rId5">
            <a:alphaModFix/>
          </a:blip>
          <a:srcRect b="0" l="0" r="0" t="0"/>
          <a:stretch/>
        </p:blipFill>
        <p:spPr>
          <a:xfrm>
            <a:off x="4785726" y="1202899"/>
            <a:ext cx="4180500" cy="4180500"/>
          </a:xfrm>
          <a:prstGeom prst="ellipse">
            <a:avLst/>
          </a:prstGeom>
          <a:noFill/>
          <a:ln>
            <a:noFill/>
          </a:ln>
        </p:spPr>
      </p:pic>
      <p:pic>
        <p:nvPicPr>
          <p:cNvPr descr="Circle&#10;&#10;Description automatically generated" id="2105" name="Google Shape;2105;p182"/>
          <p:cNvPicPr preferRelativeResize="0"/>
          <p:nvPr/>
        </p:nvPicPr>
        <p:blipFill rotWithShape="1">
          <a:blip r:embed="rId6">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2106" name="Google Shape;2106;p182"/>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2107" name="Google Shape;2107;p182"/>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108" name="Google Shape;2108;p182"/>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09" name="Google Shape;2109;p182"/>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10" name="Google Shape;2110;p182"/>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11" name="Google Shape;2111;p182"/>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112" name="Google Shape;2112;p182"/>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13" name="Google Shape;2113;p182"/>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114" name="Google Shape;2114;p182"/>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15" name="Google Shape;2115;p182"/>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116" name="Google Shape;2116;p182"/>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Heading &amp; Content">
  <p:cSld name="BLANK_1">
    <p:spTree>
      <p:nvGrpSpPr>
        <p:cNvPr id="2117" name="Shape 2117"/>
        <p:cNvGrpSpPr/>
        <p:nvPr/>
      </p:nvGrpSpPr>
      <p:grpSpPr>
        <a:xfrm>
          <a:off x="0" y="0"/>
          <a:ext cx="0" cy="0"/>
          <a:chOff x="0" y="0"/>
          <a:chExt cx="0" cy="0"/>
        </a:xfrm>
      </p:grpSpPr>
      <p:sp>
        <p:nvSpPr>
          <p:cNvPr id="2118" name="Google Shape;2118;p183"/>
          <p:cNvSpPr txBox="1"/>
          <p:nvPr>
            <p:ph type="title"/>
          </p:nvPr>
        </p:nvSpPr>
        <p:spPr>
          <a:xfrm>
            <a:off x="699932" y="243225"/>
            <a:ext cx="11058000" cy="499200"/>
          </a:xfrm>
          <a:prstGeom prst="rect">
            <a:avLst/>
          </a:prstGeom>
          <a:noFill/>
          <a:ln>
            <a:noFill/>
          </a:ln>
        </p:spPr>
        <p:txBody>
          <a:bodyPr anchorCtr="0" anchor="t" bIns="45700" lIns="45700" spcFirstLastPara="1" rIns="45700" wrap="square" tIns="45700">
            <a:noAutofit/>
          </a:bodyPr>
          <a:lstStyle>
            <a:lvl1pPr lvl="0" marR="0" rtl="0" algn="l">
              <a:lnSpc>
                <a:spcPct val="100000"/>
              </a:lnSpc>
              <a:spcBef>
                <a:spcPts val="0"/>
              </a:spcBef>
              <a:spcAft>
                <a:spcPts val="0"/>
              </a:spcAft>
              <a:buClr>
                <a:srgbClr val="FFFFFF"/>
              </a:buClr>
              <a:buSzPts val="2800"/>
              <a:buFont typeface="Inter"/>
              <a:buNone/>
              <a:defRPr i="0" sz="2800" u="none" cap="none" strike="noStrike">
                <a:solidFill>
                  <a:srgbClr val="455560"/>
                </a:solidFill>
                <a:latin typeface="Inter"/>
                <a:ea typeface="Inter"/>
                <a:cs typeface="Inter"/>
                <a:sym typeface="Inter"/>
              </a:defRPr>
            </a:lvl1pPr>
            <a:lvl2pPr lvl="1"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2pPr>
            <a:lvl3pPr lvl="2"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3pPr>
            <a:lvl4pPr lvl="3"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4pPr>
            <a:lvl5pPr lvl="4"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5pPr>
            <a:lvl6pPr lvl="5"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6pPr>
            <a:lvl7pPr lvl="6"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7pPr>
            <a:lvl8pPr lvl="7"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8pPr>
            <a:lvl9pPr lvl="8"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9pPr>
          </a:lstStyle>
          <a:p/>
        </p:txBody>
      </p:sp>
      <p:cxnSp>
        <p:nvCxnSpPr>
          <p:cNvPr id="2119" name="Google Shape;2119;p183"/>
          <p:cNvCxnSpPr/>
          <p:nvPr/>
        </p:nvCxnSpPr>
        <p:spPr>
          <a:xfrm>
            <a:off x="734725" y="808550"/>
            <a:ext cx="11507100" cy="0"/>
          </a:xfrm>
          <a:prstGeom prst="straightConnector1">
            <a:avLst/>
          </a:prstGeom>
          <a:blipFill rotWithShape="1">
            <a:blip r:embed="rId2">
              <a:alphaModFix/>
            </a:blip>
            <a:tile algn="tl" flip="none" tx="0" sx="99997" ty="0" sy="99997"/>
          </a:blipFill>
          <a:ln cap="rnd" cmpd="sng" w="9525">
            <a:solidFill>
              <a:srgbClr val="4F7EE9"/>
            </a:solidFill>
            <a:prstDash val="solid"/>
            <a:round/>
            <a:headEnd len="sm" w="sm" type="none"/>
            <a:tailEnd len="sm" w="sm" type="none"/>
          </a:ln>
        </p:spPr>
      </p:cxnSp>
      <p:sp>
        <p:nvSpPr>
          <p:cNvPr id="2120" name="Google Shape;2120;p183"/>
          <p:cNvSpPr txBox="1"/>
          <p:nvPr>
            <p:ph idx="1" type="body"/>
          </p:nvPr>
        </p:nvSpPr>
        <p:spPr>
          <a:xfrm>
            <a:off x="703882" y="1668429"/>
            <a:ext cx="5477700" cy="4526100"/>
          </a:xfrm>
          <a:prstGeom prst="rect">
            <a:avLst/>
          </a:prstGeom>
          <a:noFill/>
          <a:ln>
            <a:noFill/>
          </a:ln>
        </p:spPr>
        <p:txBody>
          <a:bodyPr anchorCtr="0" anchor="t" bIns="45700" lIns="45700" spcFirstLastPara="1" rIns="45700" wrap="square" tIns="45700">
            <a:noAutofit/>
          </a:bodyPr>
          <a:lstStyle>
            <a:lvl1pPr indent="-355600" lvl="0" marL="457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1pPr>
            <a:lvl2pPr indent="-355600" lvl="1" marL="914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2pPr>
            <a:lvl3pPr indent="-355600" lvl="2" marL="1371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3pPr>
            <a:lvl4pPr indent="-355600" lvl="3" marL="1828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4pPr>
            <a:lvl5pPr indent="-355600" lvl="4" marL="22860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5pPr>
            <a:lvl6pPr indent="-355600" lvl="5" marL="2743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6pPr>
            <a:lvl7pPr indent="-355600" lvl="6" marL="3200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7pPr>
            <a:lvl8pPr indent="-355600" lvl="7" marL="3657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8pPr>
            <a:lvl9pPr indent="-355600" lvl="8" marL="4114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 Icon " type="tx">
  <p:cSld name="TITLE_AND_BODY">
    <p:bg>
      <p:bgPr>
        <a:blipFill>
          <a:blip r:embed="rId2">
            <a:alphaModFix/>
          </a:blip>
          <a:stretch>
            <a:fillRect/>
          </a:stretch>
        </a:blipFill>
      </p:bgPr>
    </p:bg>
    <p:spTree>
      <p:nvGrpSpPr>
        <p:cNvPr id="2121" name="Shape 2121"/>
        <p:cNvGrpSpPr/>
        <p:nvPr/>
      </p:nvGrpSpPr>
      <p:grpSpPr>
        <a:xfrm>
          <a:off x="0" y="0"/>
          <a:ext cx="0" cy="0"/>
          <a:chOff x="0" y="0"/>
          <a:chExt cx="0" cy="0"/>
        </a:xfrm>
      </p:grpSpPr>
      <p:sp>
        <p:nvSpPr>
          <p:cNvPr id="2122" name="Google Shape;2122;p18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grpSp>
        <p:nvGrpSpPr>
          <p:cNvPr id="2123" name="Google Shape;2123;p184"/>
          <p:cNvGrpSpPr/>
          <p:nvPr/>
        </p:nvGrpSpPr>
        <p:grpSpPr>
          <a:xfrm>
            <a:off x="469093" y="6144651"/>
            <a:ext cx="2226646" cy="475511"/>
            <a:chOff x="237300" y="2120550"/>
            <a:chExt cx="7138975" cy="1527500"/>
          </a:xfrm>
        </p:grpSpPr>
        <p:sp>
          <p:nvSpPr>
            <p:cNvPr id="2124" name="Google Shape;2124;p18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5" name="Google Shape;2125;p18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6" name="Google Shape;2126;p18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resenters">
  <p:cSld name="Services 3">
    <p:bg>
      <p:bgPr>
        <a:blipFill>
          <a:blip r:embed="rId2">
            <a:alphaModFix/>
          </a:blip>
          <a:stretch>
            <a:fillRect/>
          </a:stretch>
        </a:blipFill>
      </p:bgPr>
    </p:bg>
    <p:spTree>
      <p:nvGrpSpPr>
        <p:cNvPr id="248" name="Shape 248"/>
        <p:cNvGrpSpPr/>
        <p:nvPr/>
      </p:nvGrpSpPr>
      <p:grpSpPr>
        <a:xfrm>
          <a:off x="0" y="0"/>
          <a:ext cx="0" cy="0"/>
          <a:chOff x="0" y="0"/>
          <a:chExt cx="0" cy="0"/>
        </a:xfrm>
      </p:grpSpPr>
      <p:sp>
        <p:nvSpPr>
          <p:cNvPr id="249" name="Google Shape;249;p19"/>
          <p:cNvSpPr txBox="1"/>
          <p:nvPr>
            <p:ph type="title"/>
          </p:nvPr>
        </p:nvSpPr>
        <p:spPr>
          <a:xfrm>
            <a:off x="514800" y="1694039"/>
            <a:ext cx="30387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200"/>
              <a:buFont typeface="Inter Light"/>
              <a:buNone/>
              <a:defRPr b="0" i="0" sz="4200">
                <a:solidFill>
                  <a:srgbClr val="394756"/>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0" name="Google Shape;250;p19"/>
          <p:cNvSpPr txBox="1"/>
          <p:nvPr>
            <p:ph idx="1" type="body"/>
          </p:nvPr>
        </p:nvSpPr>
        <p:spPr>
          <a:xfrm>
            <a:off x="514800" y="3826956"/>
            <a:ext cx="30348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1" name="Google Shape;251;p19"/>
          <p:cNvSpPr/>
          <p:nvPr>
            <p:ph idx="2" type="pic"/>
          </p:nvPr>
        </p:nvSpPr>
        <p:spPr>
          <a:xfrm>
            <a:off x="3695256" y="1445922"/>
            <a:ext cx="2556000" cy="1800000"/>
          </a:xfrm>
          <a:prstGeom prst="roundRect">
            <a:avLst>
              <a:gd fmla="val 1965" name="adj"/>
            </a:avLst>
          </a:prstGeom>
          <a:solidFill>
            <a:srgbClr val="D8D8D8"/>
          </a:solidFill>
          <a:ln>
            <a:noFill/>
          </a:ln>
        </p:spPr>
      </p:sp>
      <p:sp>
        <p:nvSpPr>
          <p:cNvPr id="252" name="Google Shape;252;p19"/>
          <p:cNvSpPr/>
          <p:nvPr>
            <p:ph idx="3" type="pic"/>
          </p:nvPr>
        </p:nvSpPr>
        <p:spPr>
          <a:xfrm>
            <a:off x="5619403" y="3713274"/>
            <a:ext cx="522000" cy="522000"/>
          </a:xfrm>
          <a:prstGeom prst="rect">
            <a:avLst/>
          </a:prstGeom>
          <a:noFill/>
          <a:ln>
            <a:noFill/>
          </a:ln>
        </p:spPr>
      </p:sp>
      <p:sp>
        <p:nvSpPr>
          <p:cNvPr id="253" name="Google Shape;253;p19"/>
          <p:cNvSpPr txBox="1"/>
          <p:nvPr>
            <p:ph idx="4" type="body"/>
          </p:nvPr>
        </p:nvSpPr>
        <p:spPr>
          <a:xfrm>
            <a:off x="3920636"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4" name="Google Shape;254;p19"/>
          <p:cNvSpPr/>
          <p:nvPr>
            <p:ph idx="5" type="pic"/>
          </p:nvPr>
        </p:nvSpPr>
        <p:spPr>
          <a:xfrm>
            <a:off x="6472785" y="1445922"/>
            <a:ext cx="2556000" cy="1800000"/>
          </a:xfrm>
          <a:prstGeom prst="roundRect">
            <a:avLst>
              <a:gd fmla="val 1965" name="adj"/>
            </a:avLst>
          </a:prstGeom>
          <a:solidFill>
            <a:srgbClr val="D8D8D8"/>
          </a:solidFill>
          <a:ln>
            <a:noFill/>
          </a:ln>
        </p:spPr>
      </p:sp>
      <p:sp>
        <p:nvSpPr>
          <p:cNvPr id="255" name="Google Shape;255;p19"/>
          <p:cNvSpPr/>
          <p:nvPr>
            <p:ph idx="6" type="pic"/>
          </p:nvPr>
        </p:nvSpPr>
        <p:spPr>
          <a:xfrm>
            <a:off x="8396932" y="3713274"/>
            <a:ext cx="522000" cy="522000"/>
          </a:xfrm>
          <a:prstGeom prst="rect">
            <a:avLst/>
          </a:prstGeom>
          <a:noFill/>
          <a:ln>
            <a:noFill/>
          </a:ln>
        </p:spPr>
      </p:sp>
      <p:sp>
        <p:nvSpPr>
          <p:cNvPr id="256" name="Google Shape;256;p19"/>
          <p:cNvSpPr txBox="1"/>
          <p:nvPr>
            <p:ph idx="7" type="body"/>
          </p:nvPr>
        </p:nvSpPr>
        <p:spPr>
          <a:xfrm>
            <a:off x="6698165"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7" name="Google Shape;257;p19"/>
          <p:cNvSpPr/>
          <p:nvPr>
            <p:ph idx="8" type="pic"/>
          </p:nvPr>
        </p:nvSpPr>
        <p:spPr>
          <a:xfrm>
            <a:off x="9250314" y="1445921"/>
            <a:ext cx="2556000" cy="1800000"/>
          </a:xfrm>
          <a:prstGeom prst="roundRect">
            <a:avLst>
              <a:gd fmla="val 1965" name="adj"/>
            </a:avLst>
          </a:prstGeom>
          <a:solidFill>
            <a:srgbClr val="D8D8D8"/>
          </a:solidFill>
          <a:ln>
            <a:noFill/>
          </a:ln>
        </p:spPr>
      </p:sp>
      <p:sp>
        <p:nvSpPr>
          <p:cNvPr id="258" name="Google Shape;258;p19"/>
          <p:cNvSpPr/>
          <p:nvPr>
            <p:ph idx="9" type="pic"/>
          </p:nvPr>
        </p:nvSpPr>
        <p:spPr>
          <a:xfrm>
            <a:off x="11174461" y="3713273"/>
            <a:ext cx="522000" cy="522000"/>
          </a:xfrm>
          <a:prstGeom prst="rect">
            <a:avLst/>
          </a:prstGeom>
          <a:noFill/>
          <a:ln>
            <a:noFill/>
          </a:ln>
        </p:spPr>
      </p:sp>
      <p:sp>
        <p:nvSpPr>
          <p:cNvPr id="259" name="Google Shape;259;p19"/>
          <p:cNvSpPr txBox="1"/>
          <p:nvPr>
            <p:ph idx="13" type="body"/>
          </p:nvPr>
        </p:nvSpPr>
        <p:spPr>
          <a:xfrm>
            <a:off x="9475694" y="3713273"/>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60" name="Google Shape;260;p19"/>
          <p:cNvGrpSpPr/>
          <p:nvPr/>
        </p:nvGrpSpPr>
        <p:grpSpPr>
          <a:xfrm>
            <a:off x="512064" y="6300216"/>
            <a:ext cx="1669806" cy="356671"/>
            <a:chOff x="237300" y="2120550"/>
            <a:chExt cx="7138975" cy="1527500"/>
          </a:xfrm>
        </p:grpSpPr>
        <p:sp>
          <p:nvSpPr>
            <p:cNvPr id="261" name="Google Shape;261;p1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Cover Slide 1">
    <p:spTree>
      <p:nvGrpSpPr>
        <p:cNvPr id="2133" name="Shape 2133"/>
        <p:cNvGrpSpPr/>
        <p:nvPr/>
      </p:nvGrpSpPr>
      <p:grpSpPr>
        <a:xfrm>
          <a:off x="0" y="0"/>
          <a:ext cx="0" cy="0"/>
          <a:chOff x="0" y="0"/>
          <a:chExt cx="0" cy="0"/>
        </a:xfrm>
      </p:grpSpPr>
      <p:sp>
        <p:nvSpPr>
          <p:cNvPr id="2134" name="Google Shape;2134;p186"/>
          <p:cNvSpPr/>
          <p:nvPr>
            <p:ph idx="2" type="pic"/>
          </p:nvPr>
        </p:nvSpPr>
        <p:spPr>
          <a:xfrm>
            <a:off x="3332937" y="339724"/>
            <a:ext cx="3084900" cy="3866700"/>
          </a:xfrm>
          <a:prstGeom prst="roundRect">
            <a:avLst>
              <a:gd fmla="val 1784" name="adj"/>
            </a:avLst>
          </a:prstGeom>
          <a:solidFill>
            <a:srgbClr val="D8D8D8"/>
          </a:solidFill>
          <a:ln>
            <a:noFill/>
          </a:ln>
        </p:spPr>
      </p:sp>
      <p:sp>
        <p:nvSpPr>
          <p:cNvPr id="2135" name="Google Shape;2135;p186"/>
          <p:cNvSpPr/>
          <p:nvPr>
            <p:ph idx="3" type="pic"/>
          </p:nvPr>
        </p:nvSpPr>
        <p:spPr>
          <a:xfrm>
            <a:off x="406296" y="339725"/>
            <a:ext cx="2721900" cy="2312100"/>
          </a:xfrm>
          <a:prstGeom prst="roundRect">
            <a:avLst>
              <a:gd fmla="val 5002" name="adj"/>
            </a:avLst>
          </a:prstGeom>
          <a:solidFill>
            <a:srgbClr val="D8D8D8"/>
          </a:solidFill>
          <a:ln>
            <a:noFill/>
          </a:ln>
        </p:spPr>
      </p:sp>
      <p:sp>
        <p:nvSpPr>
          <p:cNvPr id="2136" name="Google Shape;2136;p186"/>
          <p:cNvSpPr/>
          <p:nvPr>
            <p:ph idx="4" type="pic"/>
          </p:nvPr>
        </p:nvSpPr>
        <p:spPr>
          <a:xfrm>
            <a:off x="6668398" y="1757142"/>
            <a:ext cx="5084700" cy="2449500"/>
          </a:xfrm>
          <a:prstGeom prst="roundRect">
            <a:avLst>
              <a:gd fmla="val 2751" name="adj"/>
            </a:avLst>
          </a:prstGeom>
          <a:solidFill>
            <a:srgbClr val="D8D8D8"/>
          </a:solidFill>
          <a:ln>
            <a:noFill/>
          </a:ln>
        </p:spPr>
      </p:sp>
      <p:sp>
        <p:nvSpPr>
          <p:cNvPr id="2137" name="Google Shape;2137;p186"/>
          <p:cNvSpPr/>
          <p:nvPr>
            <p:ph idx="5" type="pic"/>
          </p:nvPr>
        </p:nvSpPr>
        <p:spPr>
          <a:xfrm>
            <a:off x="6668398" y="4431794"/>
            <a:ext cx="2721900" cy="1941600"/>
          </a:xfrm>
          <a:prstGeom prst="roundRect">
            <a:avLst>
              <a:gd fmla="val 5640" name="adj"/>
            </a:avLst>
          </a:prstGeom>
          <a:solidFill>
            <a:srgbClr val="D8D8D8"/>
          </a:solidFill>
          <a:ln>
            <a:noFill/>
          </a:ln>
        </p:spPr>
      </p:sp>
      <p:sp>
        <p:nvSpPr>
          <p:cNvPr id="2138" name="Google Shape;2138;p186"/>
          <p:cNvSpPr/>
          <p:nvPr/>
        </p:nvSpPr>
        <p:spPr>
          <a:xfrm>
            <a:off x="6684005" y="579627"/>
            <a:ext cx="994500" cy="994500"/>
          </a:xfrm>
          <a:prstGeom prst="roundRect">
            <a:avLst>
              <a:gd fmla="val 8225" name="adj"/>
            </a:avLst>
          </a:prstGeom>
          <a:solidFill>
            <a:srgbClr val="F0F3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2139" name="Google Shape;2139;p186"/>
          <p:cNvSpPr/>
          <p:nvPr/>
        </p:nvSpPr>
        <p:spPr>
          <a:xfrm>
            <a:off x="2145323" y="2842279"/>
            <a:ext cx="982800" cy="982800"/>
          </a:xfrm>
          <a:prstGeom prst="roundRect">
            <a:avLst>
              <a:gd fmla="val 8225" name="adj"/>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2140" name="Google Shape;2140;p186"/>
          <p:cNvSpPr/>
          <p:nvPr/>
        </p:nvSpPr>
        <p:spPr>
          <a:xfrm>
            <a:off x="9639786" y="4431794"/>
            <a:ext cx="1126500" cy="1126500"/>
          </a:xfrm>
          <a:prstGeom prst="roundRect">
            <a:avLst>
              <a:gd fmla="val 8225" name="adj"/>
            </a:avLst>
          </a:prstGeom>
          <a:solidFill>
            <a:srgbClr val="FE77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2141" name="Google Shape;2141;p186"/>
          <p:cNvSpPr txBox="1"/>
          <p:nvPr>
            <p:ph idx="1" type="body"/>
          </p:nvPr>
        </p:nvSpPr>
        <p:spPr>
          <a:xfrm>
            <a:off x="514800" y="4466600"/>
            <a:ext cx="5902800" cy="982800"/>
          </a:xfrm>
          <a:prstGeom prst="rect">
            <a:avLst/>
          </a:prstGeom>
          <a:noFill/>
          <a:ln>
            <a:noFill/>
          </a:ln>
        </p:spPr>
        <p:txBody>
          <a:bodyPr anchorCtr="0" anchor="t" bIns="45700" lIns="90000" spcFirstLastPara="1" rIns="90000" wrap="square" tIns="45700">
            <a:normAutofit/>
          </a:bodyPr>
          <a:lstStyle>
            <a:lvl1pPr indent="-228600" lvl="0" marL="457200" rtl="0" algn="l">
              <a:lnSpc>
                <a:spcPct val="100000"/>
              </a:lnSpc>
              <a:spcBef>
                <a:spcPts val="100"/>
              </a:spcBef>
              <a:spcAft>
                <a:spcPts val="0"/>
              </a:spcAft>
              <a:buClr>
                <a:srgbClr val="394756"/>
              </a:buClr>
              <a:buSzPts val="3200"/>
              <a:buNone/>
              <a:defRPr b="0" i="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42" name="Google Shape;2142;p186"/>
          <p:cNvSpPr txBox="1"/>
          <p:nvPr>
            <p:ph idx="6" type="body"/>
          </p:nvPr>
        </p:nvSpPr>
        <p:spPr>
          <a:xfrm>
            <a:off x="514800" y="4142041"/>
            <a:ext cx="2552100" cy="2109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43" name="Google Shape;2143;p186"/>
          <p:cNvSpPr txBox="1"/>
          <p:nvPr>
            <p:ph idx="7" type="body"/>
          </p:nvPr>
        </p:nvSpPr>
        <p:spPr>
          <a:xfrm>
            <a:off x="516303" y="5574678"/>
            <a:ext cx="4829700" cy="447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144" name="Google Shape;2144;p186"/>
          <p:cNvGrpSpPr/>
          <p:nvPr/>
        </p:nvGrpSpPr>
        <p:grpSpPr>
          <a:xfrm>
            <a:off x="512064" y="6300216"/>
            <a:ext cx="1669806" cy="356671"/>
            <a:chOff x="237300" y="2120550"/>
            <a:chExt cx="7138975" cy="1527500"/>
          </a:xfrm>
        </p:grpSpPr>
        <p:sp>
          <p:nvSpPr>
            <p:cNvPr id="2145" name="Google Shape;2145;p18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8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8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ingle Background  Image">
  <p:cSld name="Cover Slide 2 Single Background  Image">
    <p:spTree>
      <p:nvGrpSpPr>
        <p:cNvPr id="2148" name="Shape 2148"/>
        <p:cNvGrpSpPr/>
        <p:nvPr/>
      </p:nvGrpSpPr>
      <p:grpSpPr>
        <a:xfrm>
          <a:off x="0" y="0"/>
          <a:ext cx="0" cy="0"/>
          <a:chOff x="0" y="0"/>
          <a:chExt cx="0" cy="0"/>
        </a:xfrm>
      </p:grpSpPr>
      <p:sp>
        <p:nvSpPr>
          <p:cNvPr id="2149" name="Google Shape;2149;p187"/>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50" name="Google Shape;2150;p187"/>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
        <p:nvSpPr>
          <p:cNvPr id="2151" name="Google Shape;2151;p187"/>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52" name="Google Shape;2152;p187"/>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53" name="Google Shape;2153;p187"/>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Font typeface="Inter"/>
              <a:buNone/>
              <a:defRPr i="0" sz="19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2pPr>
            <a:lvl3pPr indent="-349250" lvl="2" marL="13716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3pPr>
            <a:lvl4pPr indent="-349250" lvl="3" marL="18288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4pPr>
            <a:lvl5pPr indent="-349250" lvl="4" marL="22860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5pPr>
            <a:lvl6pPr indent="-349250" lvl="5" marL="27432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6pPr>
            <a:lvl7pPr indent="-349250" lvl="6" marL="32004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7pPr>
            <a:lvl8pPr indent="-349250" lvl="7" marL="36576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8pPr>
            <a:lvl9pPr indent="-349250" lvl="8" marL="41148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x 3 Images">
  <p:cSld name="Cover Slide x 3 Images">
    <p:spTree>
      <p:nvGrpSpPr>
        <p:cNvPr id="2154" name="Shape 2154"/>
        <p:cNvGrpSpPr/>
        <p:nvPr/>
      </p:nvGrpSpPr>
      <p:grpSpPr>
        <a:xfrm>
          <a:off x="0" y="0"/>
          <a:ext cx="0" cy="0"/>
          <a:chOff x="0" y="0"/>
          <a:chExt cx="0" cy="0"/>
        </a:xfrm>
      </p:grpSpPr>
      <p:sp>
        <p:nvSpPr>
          <p:cNvPr id="2155" name="Google Shape;2155;p188"/>
          <p:cNvSpPr/>
          <p:nvPr>
            <p:ph idx="2" type="pic"/>
          </p:nvPr>
        </p:nvSpPr>
        <p:spPr>
          <a:xfrm>
            <a:off x="292607" y="291292"/>
            <a:ext cx="7236000" cy="5919300"/>
          </a:xfrm>
          <a:prstGeom prst="roundRect">
            <a:avLst>
              <a:gd fmla="val 1077" name="adj"/>
            </a:avLst>
          </a:prstGeom>
          <a:solidFill>
            <a:srgbClr val="D8D8D8">
              <a:alpha val="41570"/>
            </a:srgbClr>
          </a:solidFill>
          <a:ln>
            <a:noFill/>
          </a:ln>
        </p:spPr>
      </p:sp>
      <p:sp>
        <p:nvSpPr>
          <p:cNvPr id="2156" name="Google Shape;2156;p188"/>
          <p:cNvSpPr txBox="1"/>
          <p:nvPr>
            <p:ph idx="1" type="body"/>
          </p:nvPr>
        </p:nvSpPr>
        <p:spPr>
          <a:xfrm>
            <a:off x="516303" y="2051537"/>
            <a:ext cx="2994900" cy="2374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57" name="Google Shape;2157;p188"/>
          <p:cNvSpPr txBox="1"/>
          <p:nvPr>
            <p:ph idx="3" type="body"/>
          </p:nvPr>
        </p:nvSpPr>
        <p:spPr>
          <a:xfrm>
            <a:off x="516303" y="1688001"/>
            <a:ext cx="29949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58" name="Google Shape;2158;p188"/>
          <p:cNvSpPr/>
          <p:nvPr>
            <p:ph idx="4" type="pic"/>
          </p:nvPr>
        </p:nvSpPr>
        <p:spPr>
          <a:xfrm>
            <a:off x="7764905" y="899410"/>
            <a:ext cx="4204800" cy="3628500"/>
          </a:xfrm>
          <a:prstGeom prst="roundRect">
            <a:avLst>
              <a:gd fmla="val 1849" name="adj"/>
            </a:avLst>
          </a:prstGeom>
          <a:solidFill>
            <a:srgbClr val="D8D8D8">
              <a:alpha val="41570"/>
            </a:srgbClr>
          </a:solidFill>
          <a:ln>
            <a:noFill/>
          </a:ln>
        </p:spPr>
      </p:sp>
      <p:sp>
        <p:nvSpPr>
          <p:cNvPr id="2159" name="Google Shape;2159;p188"/>
          <p:cNvSpPr/>
          <p:nvPr>
            <p:ph idx="5" type="pic"/>
          </p:nvPr>
        </p:nvSpPr>
        <p:spPr>
          <a:xfrm>
            <a:off x="7772066" y="4699416"/>
            <a:ext cx="4204800" cy="1877700"/>
          </a:xfrm>
          <a:prstGeom prst="roundRect">
            <a:avLst>
              <a:gd fmla="val 3035" name="adj"/>
            </a:avLst>
          </a:prstGeom>
          <a:solidFill>
            <a:srgbClr val="D8D8D8">
              <a:alpha val="41570"/>
            </a:srgbClr>
          </a:solidFill>
          <a:ln>
            <a:noFill/>
          </a:ln>
        </p:spPr>
      </p:sp>
      <p:sp>
        <p:nvSpPr>
          <p:cNvPr id="2160" name="Google Shape;2160;p188"/>
          <p:cNvSpPr txBox="1"/>
          <p:nvPr>
            <p:ph idx="6" type="body"/>
          </p:nvPr>
        </p:nvSpPr>
        <p:spPr>
          <a:xfrm>
            <a:off x="516303" y="4513445"/>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mage Only">
  <p:cSld name="Background Image Only">
    <p:spTree>
      <p:nvGrpSpPr>
        <p:cNvPr id="2161" name="Shape 2161"/>
        <p:cNvGrpSpPr/>
        <p:nvPr/>
      </p:nvGrpSpPr>
      <p:grpSpPr>
        <a:xfrm>
          <a:off x="0" y="0"/>
          <a:ext cx="0" cy="0"/>
          <a:chOff x="0" y="0"/>
          <a:chExt cx="0" cy="0"/>
        </a:xfrm>
      </p:grpSpPr>
      <p:sp>
        <p:nvSpPr>
          <p:cNvPr id="2162" name="Google Shape;2162;p189"/>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63" name="Google Shape;2163;p189"/>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Watermark">
  <p:cSld name="Agenda Slide Watermark">
    <p:bg>
      <p:bgPr>
        <a:blipFill>
          <a:blip r:embed="rId2">
            <a:alphaModFix/>
          </a:blip>
          <a:stretch>
            <a:fillRect/>
          </a:stretch>
        </a:blipFill>
      </p:bgPr>
    </p:bg>
    <p:spTree>
      <p:nvGrpSpPr>
        <p:cNvPr id="2164" name="Shape 2164"/>
        <p:cNvGrpSpPr/>
        <p:nvPr/>
      </p:nvGrpSpPr>
      <p:grpSpPr>
        <a:xfrm>
          <a:off x="0" y="0"/>
          <a:ext cx="0" cy="0"/>
          <a:chOff x="0" y="0"/>
          <a:chExt cx="0" cy="0"/>
        </a:xfrm>
      </p:grpSpPr>
      <p:sp>
        <p:nvSpPr>
          <p:cNvPr id="2165" name="Google Shape;2165;p190"/>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166" name="Google Shape;2166;p190"/>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167" name="Google Shape;2167;p190"/>
          <p:cNvGrpSpPr/>
          <p:nvPr/>
        </p:nvGrpSpPr>
        <p:grpSpPr>
          <a:xfrm>
            <a:off x="512064" y="6300216"/>
            <a:ext cx="1669806" cy="356671"/>
            <a:chOff x="237300" y="2120550"/>
            <a:chExt cx="7138975" cy="1527500"/>
          </a:xfrm>
        </p:grpSpPr>
        <p:sp>
          <p:nvSpPr>
            <p:cNvPr id="2168" name="Google Shape;2168;p19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9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9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Circle Image">
  <p:cSld name="Agenda Slide Circle Image">
    <p:bg>
      <p:bgPr>
        <a:blipFill>
          <a:blip r:embed="rId2">
            <a:alphaModFix/>
          </a:blip>
          <a:stretch>
            <a:fillRect/>
          </a:stretch>
        </a:blipFill>
      </p:bgPr>
    </p:bg>
    <p:spTree>
      <p:nvGrpSpPr>
        <p:cNvPr id="2171" name="Shape 2171"/>
        <p:cNvGrpSpPr/>
        <p:nvPr/>
      </p:nvGrpSpPr>
      <p:grpSpPr>
        <a:xfrm>
          <a:off x="0" y="0"/>
          <a:ext cx="0" cy="0"/>
          <a:chOff x="0" y="0"/>
          <a:chExt cx="0" cy="0"/>
        </a:xfrm>
      </p:grpSpPr>
      <p:sp>
        <p:nvSpPr>
          <p:cNvPr id="2172" name="Google Shape;2172;p191"/>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173" name="Google Shape;2173;p191"/>
          <p:cNvSpPr/>
          <p:nvPr>
            <p:ph idx="2" type="pic"/>
          </p:nvPr>
        </p:nvSpPr>
        <p:spPr>
          <a:xfrm>
            <a:off x="8307968" y="992529"/>
            <a:ext cx="4872900" cy="4872900"/>
          </a:xfrm>
          <a:prstGeom prst="ellipse">
            <a:avLst/>
          </a:prstGeom>
          <a:solidFill>
            <a:srgbClr val="D8D8D8"/>
          </a:solidFill>
          <a:ln>
            <a:noFill/>
          </a:ln>
        </p:spPr>
      </p:sp>
      <p:sp>
        <p:nvSpPr>
          <p:cNvPr id="2174" name="Google Shape;2174;p191"/>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175" name="Google Shape;2175;p191"/>
          <p:cNvGrpSpPr/>
          <p:nvPr/>
        </p:nvGrpSpPr>
        <p:grpSpPr>
          <a:xfrm>
            <a:off x="512064" y="6300216"/>
            <a:ext cx="1669806" cy="356671"/>
            <a:chOff x="237300" y="2120550"/>
            <a:chExt cx="7138975" cy="1527500"/>
          </a:xfrm>
        </p:grpSpPr>
        <p:sp>
          <p:nvSpPr>
            <p:cNvPr id="2176" name="Google Shape;2176;p19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9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19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Image">
  <p:cSld name="Gray Slide Double Image">
    <p:bg>
      <p:bgPr>
        <a:blipFill>
          <a:blip r:embed="rId2">
            <a:alphaModFix/>
          </a:blip>
          <a:stretch>
            <a:fillRect/>
          </a:stretch>
        </a:blipFill>
      </p:bgPr>
    </p:bg>
    <p:spTree>
      <p:nvGrpSpPr>
        <p:cNvPr id="2179" name="Shape 2179"/>
        <p:cNvGrpSpPr/>
        <p:nvPr/>
      </p:nvGrpSpPr>
      <p:grpSpPr>
        <a:xfrm>
          <a:off x="0" y="0"/>
          <a:ext cx="0" cy="0"/>
          <a:chOff x="0" y="0"/>
          <a:chExt cx="0" cy="0"/>
        </a:xfrm>
      </p:grpSpPr>
      <p:sp>
        <p:nvSpPr>
          <p:cNvPr id="2180" name="Google Shape;2180;p192"/>
          <p:cNvSpPr txBox="1"/>
          <p:nvPr>
            <p:ph type="title"/>
          </p:nvPr>
        </p:nvSpPr>
        <p:spPr>
          <a:xfrm>
            <a:off x="514800" y="1463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181" name="Google Shape;2181;p192"/>
          <p:cNvSpPr txBox="1"/>
          <p:nvPr>
            <p:ph idx="1" type="body"/>
          </p:nvPr>
        </p:nvSpPr>
        <p:spPr>
          <a:xfrm>
            <a:off x="514800" y="2971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182" name="Google Shape;2182;p192"/>
          <p:cNvSpPr/>
          <p:nvPr>
            <p:ph idx="2" type="pic"/>
          </p:nvPr>
        </p:nvSpPr>
        <p:spPr>
          <a:xfrm>
            <a:off x="7833484" y="1463400"/>
            <a:ext cx="3931200" cy="3931200"/>
          </a:xfrm>
          <a:prstGeom prst="roundRect">
            <a:avLst>
              <a:gd fmla="val 3904" name="adj"/>
            </a:avLst>
          </a:prstGeom>
          <a:solidFill>
            <a:srgbClr val="D8D8D8"/>
          </a:solidFill>
          <a:ln>
            <a:noFill/>
          </a:ln>
        </p:spPr>
      </p:sp>
      <p:sp>
        <p:nvSpPr>
          <p:cNvPr id="2183" name="Google Shape;2183;p192"/>
          <p:cNvSpPr/>
          <p:nvPr/>
        </p:nvSpPr>
        <p:spPr>
          <a:xfrm>
            <a:off x="7833484" y="5523428"/>
            <a:ext cx="374700" cy="374700"/>
          </a:xfrm>
          <a:prstGeom prst="roundRect">
            <a:avLst>
              <a:gd fmla="val 12531" name="adj"/>
            </a:avLst>
          </a:prstGeom>
          <a:solidFill>
            <a:srgbClr val="A0A5A9">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84" name="Google Shape;2184;p192"/>
          <p:cNvSpPr/>
          <p:nvPr/>
        </p:nvSpPr>
        <p:spPr>
          <a:xfrm>
            <a:off x="7055421" y="3516746"/>
            <a:ext cx="560100" cy="560100"/>
          </a:xfrm>
          <a:prstGeom prst="roundRect">
            <a:avLst>
              <a:gd fmla="val 12531" name="adj"/>
            </a:avLst>
          </a:prstGeom>
          <a:solidFill>
            <a:srgbClr val="05C5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185" name="Google Shape;2185;p192"/>
          <p:cNvSpPr/>
          <p:nvPr>
            <p:ph idx="3" type="pic"/>
          </p:nvPr>
        </p:nvSpPr>
        <p:spPr>
          <a:xfrm>
            <a:off x="5825897" y="4230715"/>
            <a:ext cx="1789200" cy="1789200"/>
          </a:xfrm>
          <a:prstGeom prst="roundRect">
            <a:avLst>
              <a:gd fmla="val 5299" name="adj"/>
            </a:avLst>
          </a:prstGeom>
          <a:solidFill>
            <a:srgbClr val="D8D8D8"/>
          </a:solidFill>
          <a:ln>
            <a:noFill/>
          </a:ln>
          <a:effectLst>
            <a:outerShdw blurRad="425846" sx="98510" rotWithShape="0" algn="tl" dir="2700000" dist="201513" sy="98510">
              <a:srgbClr val="394756">
                <a:alpha val="14120"/>
              </a:srgbClr>
            </a:outerShdw>
          </a:effectLst>
        </p:spPr>
      </p:sp>
      <p:grpSp>
        <p:nvGrpSpPr>
          <p:cNvPr id="2186" name="Google Shape;2186;p192"/>
          <p:cNvGrpSpPr/>
          <p:nvPr/>
        </p:nvGrpSpPr>
        <p:grpSpPr>
          <a:xfrm>
            <a:off x="512064" y="6300216"/>
            <a:ext cx="1669806" cy="356671"/>
            <a:chOff x="237300" y="2120550"/>
            <a:chExt cx="7138975" cy="1527500"/>
          </a:xfrm>
        </p:grpSpPr>
        <p:sp>
          <p:nvSpPr>
            <p:cNvPr id="2187" name="Google Shape;2187;p19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9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9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p:cSld name="Cover Slide Blue">
    <p:bg>
      <p:bgPr>
        <a:blipFill>
          <a:blip r:embed="rId2">
            <a:alphaModFix/>
          </a:blip>
          <a:stretch>
            <a:fillRect/>
          </a:stretch>
        </a:blipFill>
      </p:bgPr>
    </p:bg>
    <p:spTree>
      <p:nvGrpSpPr>
        <p:cNvPr id="2190" name="Shape 2190"/>
        <p:cNvGrpSpPr/>
        <p:nvPr/>
      </p:nvGrpSpPr>
      <p:grpSpPr>
        <a:xfrm>
          <a:off x="0" y="0"/>
          <a:ext cx="0" cy="0"/>
          <a:chOff x="0" y="0"/>
          <a:chExt cx="0" cy="0"/>
        </a:xfrm>
      </p:grpSpPr>
      <p:sp>
        <p:nvSpPr>
          <p:cNvPr id="2191" name="Google Shape;2191;p193"/>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192" name="Google Shape;2192;p193"/>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93" name="Google Shape;2193;p193"/>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194" name="Google Shape;2194;p193"/>
          <p:cNvGrpSpPr/>
          <p:nvPr/>
        </p:nvGrpSpPr>
        <p:grpSpPr>
          <a:xfrm>
            <a:off x="512064" y="6300216"/>
            <a:ext cx="1669806" cy="356671"/>
            <a:chOff x="237300" y="2120550"/>
            <a:chExt cx="7138975" cy="1527500"/>
          </a:xfrm>
        </p:grpSpPr>
        <p:sp>
          <p:nvSpPr>
            <p:cNvPr id="2195" name="Google Shape;2195;p19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19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9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1">
  <p:cSld name="Cover Slide Blue_1">
    <p:bg>
      <p:bgPr>
        <a:blipFill>
          <a:blip r:embed="rId2">
            <a:alphaModFix/>
          </a:blip>
          <a:stretch>
            <a:fillRect/>
          </a:stretch>
        </a:blipFill>
      </p:bgPr>
    </p:bg>
    <p:spTree>
      <p:nvGrpSpPr>
        <p:cNvPr id="2198" name="Shape 2198"/>
        <p:cNvGrpSpPr/>
        <p:nvPr/>
      </p:nvGrpSpPr>
      <p:grpSpPr>
        <a:xfrm>
          <a:off x="0" y="0"/>
          <a:ext cx="0" cy="0"/>
          <a:chOff x="0" y="0"/>
          <a:chExt cx="0" cy="0"/>
        </a:xfrm>
      </p:grpSpPr>
      <p:sp>
        <p:nvSpPr>
          <p:cNvPr id="2199" name="Google Shape;2199;p194"/>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00" name="Google Shape;2200;p194"/>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01" name="Google Shape;2201;p194"/>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202" name="Google Shape;2202;p194"/>
          <p:cNvGrpSpPr/>
          <p:nvPr/>
        </p:nvGrpSpPr>
        <p:grpSpPr>
          <a:xfrm>
            <a:off x="512064" y="6300216"/>
            <a:ext cx="1669806" cy="356671"/>
            <a:chOff x="237300" y="2120550"/>
            <a:chExt cx="7138975" cy="1527500"/>
          </a:xfrm>
        </p:grpSpPr>
        <p:sp>
          <p:nvSpPr>
            <p:cNvPr id="2203" name="Google Shape;2203;p19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19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19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Green">
  <p:cSld name="Cover Slide Green">
    <p:bg>
      <p:bgPr>
        <a:blipFill>
          <a:blip r:embed="rId2">
            <a:alphaModFix/>
          </a:blip>
          <a:stretch>
            <a:fillRect/>
          </a:stretch>
        </a:blipFill>
      </p:bgPr>
    </p:bg>
    <p:spTree>
      <p:nvGrpSpPr>
        <p:cNvPr id="2206" name="Shape 2206"/>
        <p:cNvGrpSpPr/>
        <p:nvPr/>
      </p:nvGrpSpPr>
      <p:grpSpPr>
        <a:xfrm>
          <a:off x="0" y="0"/>
          <a:ext cx="0" cy="0"/>
          <a:chOff x="0" y="0"/>
          <a:chExt cx="0" cy="0"/>
        </a:xfrm>
      </p:grpSpPr>
      <p:sp>
        <p:nvSpPr>
          <p:cNvPr id="2207" name="Google Shape;2207;p195"/>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08" name="Google Shape;2208;p195"/>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09" name="Google Shape;2209;p195"/>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210" name="Google Shape;2210;p195"/>
          <p:cNvGrpSpPr/>
          <p:nvPr/>
        </p:nvGrpSpPr>
        <p:grpSpPr>
          <a:xfrm>
            <a:off x="512064" y="6300216"/>
            <a:ext cx="1669806" cy="356671"/>
            <a:chOff x="237300" y="2120550"/>
            <a:chExt cx="7138975" cy="1527500"/>
          </a:xfrm>
        </p:grpSpPr>
        <p:sp>
          <p:nvSpPr>
            <p:cNvPr id="2211" name="Google Shape;2211;p19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19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19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Curve">
  <p:cSld name="Cover Slide 1 Curve">
    <p:spTree>
      <p:nvGrpSpPr>
        <p:cNvPr id="264" name="Shape 264"/>
        <p:cNvGrpSpPr/>
        <p:nvPr/>
      </p:nvGrpSpPr>
      <p:grpSpPr>
        <a:xfrm>
          <a:off x="0" y="0"/>
          <a:ext cx="0" cy="0"/>
          <a:chOff x="0" y="0"/>
          <a:chExt cx="0" cy="0"/>
        </a:xfrm>
      </p:grpSpPr>
      <p:sp>
        <p:nvSpPr>
          <p:cNvPr id="265" name="Google Shape;265;p20"/>
          <p:cNvSpPr/>
          <p:nvPr>
            <p:ph idx="2" type="pic"/>
          </p:nvPr>
        </p:nvSpPr>
        <p:spPr>
          <a:xfrm>
            <a:off x="279925" y="281100"/>
            <a:ext cx="11631600" cy="5796000"/>
          </a:xfrm>
          <a:prstGeom prst="roundRect">
            <a:avLst>
              <a:gd fmla="val 3194" name="adj"/>
            </a:avLst>
          </a:prstGeom>
          <a:solidFill>
            <a:srgbClr val="D8D8D8">
              <a:alpha val="41570"/>
            </a:srgbClr>
          </a:solidFill>
          <a:ln>
            <a:noFill/>
          </a:ln>
        </p:spPr>
      </p:sp>
      <p:sp>
        <p:nvSpPr>
          <p:cNvPr id="266" name="Google Shape;266;p20"/>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7" name="Google Shape;267;p20"/>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8" name="Google Shape;268;p20"/>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69" name="Google Shape;269;p20"/>
          <p:cNvGrpSpPr/>
          <p:nvPr/>
        </p:nvGrpSpPr>
        <p:grpSpPr>
          <a:xfrm>
            <a:off x="512064" y="6300216"/>
            <a:ext cx="1669806" cy="356671"/>
            <a:chOff x="237300" y="2120550"/>
            <a:chExt cx="7138975" cy="1527500"/>
          </a:xfrm>
        </p:grpSpPr>
        <p:sp>
          <p:nvSpPr>
            <p:cNvPr id="270" name="Google Shape;270;p2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Plain">
  <p:cSld name="Gray Slide Text  Plain">
    <p:bg>
      <p:bgPr>
        <a:blipFill>
          <a:blip r:embed="rId2">
            <a:alphaModFix/>
          </a:blip>
          <a:stretch>
            <a:fillRect/>
          </a:stretch>
        </a:blipFill>
      </p:bgPr>
    </p:bg>
    <p:spTree>
      <p:nvGrpSpPr>
        <p:cNvPr id="2214" name="Shape 2214"/>
        <p:cNvGrpSpPr/>
        <p:nvPr/>
      </p:nvGrpSpPr>
      <p:grpSpPr>
        <a:xfrm>
          <a:off x="0" y="0"/>
          <a:ext cx="0" cy="0"/>
          <a:chOff x="0" y="0"/>
          <a:chExt cx="0" cy="0"/>
        </a:xfrm>
      </p:grpSpPr>
      <p:sp>
        <p:nvSpPr>
          <p:cNvPr id="2215" name="Google Shape;2215;p196"/>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16" name="Google Shape;2216;p196"/>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17" name="Google Shape;2217;p196"/>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218" name="Google Shape;2218;p196"/>
          <p:cNvGrpSpPr/>
          <p:nvPr/>
        </p:nvGrpSpPr>
        <p:grpSpPr>
          <a:xfrm>
            <a:off x="512064" y="6300216"/>
            <a:ext cx="1669806" cy="356671"/>
            <a:chOff x="237300" y="2120550"/>
            <a:chExt cx="7138975" cy="1527500"/>
          </a:xfrm>
        </p:grpSpPr>
        <p:sp>
          <p:nvSpPr>
            <p:cNvPr id="2219" name="Google Shape;2219;p19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19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19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s Large Quote">
  <p:cSld name="Client Testimonials Large Quote">
    <p:bg>
      <p:bgPr>
        <a:blipFill>
          <a:blip r:embed="rId2">
            <a:alphaModFix/>
          </a:blip>
          <a:stretch>
            <a:fillRect/>
          </a:stretch>
        </a:blipFill>
      </p:bgPr>
    </p:bg>
    <p:spTree>
      <p:nvGrpSpPr>
        <p:cNvPr id="2222" name="Shape 2222"/>
        <p:cNvGrpSpPr/>
        <p:nvPr/>
      </p:nvGrpSpPr>
      <p:grpSpPr>
        <a:xfrm>
          <a:off x="0" y="0"/>
          <a:ext cx="0" cy="0"/>
          <a:chOff x="0" y="0"/>
          <a:chExt cx="0" cy="0"/>
        </a:xfrm>
      </p:grpSpPr>
      <p:sp>
        <p:nvSpPr>
          <p:cNvPr id="2223" name="Google Shape;2223;p197"/>
          <p:cNvSpPr/>
          <p:nvPr>
            <p:ph idx="2" type="pic"/>
          </p:nvPr>
        </p:nvSpPr>
        <p:spPr>
          <a:xfrm>
            <a:off x="6869524" y="1207726"/>
            <a:ext cx="4806300" cy="4154700"/>
          </a:xfrm>
          <a:prstGeom prst="roundRect">
            <a:avLst>
              <a:gd fmla="val 1378" name="adj"/>
            </a:avLst>
          </a:prstGeom>
          <a:noFill/>
          <a:ln>
            <a:noFill/>
          </a:ln>
        </p:spPr>
      </p:sp>
      <p:sp>
        <p:nvSpPr>
          <p:cNvPr id="2224" name="Google Shape;2224;p197"/>
          <p:cNvSpPr/>
          <p:nvPr>
            <p:ph idx="3" type="pic"/>
          </p:nvPr>
        </p:nvSpPr>
        <p:spPr>
          <a:xfrm>
            <a:off x="4359250" y="1710000"/>
            <a:ext cx="3848400" cy="4154400"/>
          </a:xfrm>
          <a:prstGeom prst="roundRect">
            <a:avLst>
              <a:gd fmla="val 1378" name="adj"/>
            </a:avLst>
          </a:prstGeom>
          <a:noFill/>
          <a:ln>
            <a:noFill/>
          </a:ln>
        </p:spPr>
      </p:sp>
      <p:sp>
        <p:nvSpPr>
          <p:cNvPr id="2225" name="Google Shape;2225;p197"/>
          <p:cNvSpPr txBox="1"/>
          <p:nvPr>
            <p:ph idx="1" type="body"/>
          </p:nvPr>
        </p:nvSpPr>
        <p:spPr>
          <a:xfrm>
            <a:off x="4600283" y="2103121"/>
            <a:ext cx="33651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26" name="Google Shape;2226;p197"/>
          <p:cNvSpPr txBox="1"/>
          <p:nvPr>
            <p:ph type="title"/>
          </p:nvPr>
        </p:nvSpPr>
        <p:spPr>
          <a:xfrm>
            <a:off x="514801" y="1654283"/>
            <a:ext cx="3603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27" name="Google Shape;2227;p197"/>
          <p:cNvSpPr txBox="1"/>
          <p:nvPr>
            <p:ph idx="4" type="body"/>
          </p:nvPr>
        </p:nvSpPr>
        <p:spPr>
          <a:xfrm>
            <a:off x="514800" y="3787200"/>
            <a:ext cx="3603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28" name="Google Shape;2228;p197"/>
          <p:cNvSpPr txBox="1"/>
          <p:nvPr>
            <p:ph idx="5"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229" name="Google Shape;2229;p197"/>
          <p:cNvGrpSpPr/>
          <p:nvPr/>
        </p:nvGrpSpPr>
        <p:grpSpPr>
          <a:xfrm>
            <a:off x="512064" y="6300216"/>
            <a:ext cx="1669806" cy="356671"/>
            <a:chOff x="237300" y="2120550"/>
            <a:chExt cx="7138975" cy="1527500"/>
          </a:xfrm>
        </p:grpSpPr>
        <p:sp>
          <p:nvSpPr>
            <p:cNvPr id="2230" name="Google Shape;2230;p19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9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19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G Image Testimonial">
  <p:cSld name="Slide  BG Image Testimonial">
    <p:spTree>
      <p:nvGrpSpPr>
        <p:cNvPr id="2233" name="Shape 2233"/>
        <p:cNvGrpSpPr/>
        <p:nvPr/>
      </p:nvGrpSpPr>
      <p:grpSpPr>
        <a:xfrm>
          <a:off x="0" y="0"/>
          <a:ext cx="0" cy="0"/>
          <a:chOff x="0" y="0"/>
          <a:chExt cx="0" cy="0"/>
        </a:xfrm>
      </p:grpSpPr>
      <p:sp>
        <p:nvSpPr>
          <p:cNvPr id="2234" name="Google Shape;2234;p198"/>
          <p:cNvSpPr/>
          <p:nvPr>
            <p:ph idx="2" type="pic"/>
          </p:nvPr>
        </p:nvSpPr>
        <p:spPr>
          <a:xfrm>
            <a:off x="279936" y="281108"/>
            <a:ext cx="11631600" cy="5932500"/>
          </a:xfrm>
          <a:prstGeom prst="roundRect">
            <a:avLst>
              <a:gd fmla="val 4691" name="adj"/>
            </a:avLst>
          </a:prstGeom>
          <a:solidFill>
            <a:srgbClr val="F2F2F2"/>
          </a:solidFill>
          <a:ln>
            <a:noFill/>
          </a:ln>
        </p:spPr>
      </p:sp>
      <p:sp>
        <p:nvSpPr>
          <p:cNvPr id="2235" name="Google Shape;2235;p198"/>
          <p:cNvSpPr/>
          <p:nvPr>
            <p:ph idx="3" type="pic"/>
          </p:nvPr>
        </p:nvSpPr>
        <p:spPr>
          <a:xfrm>
            <a:off x="802234" y="1481400"/>
            <a:ext cx="3848400" cy="4154400"/>
          </a:xfrm>
          <a:prstGeom prst="roundRect">
            <a:avLst>
              <a:gd fmla="val 1378" name="adj"/>
            </a:avLst>
          </a:prstGeom>
          <a:noFill/>
          <a:ln>
            <a:noFill/>
          </a:ln>
        </p:spPr>
      </p:sp>
      <p:sp>
        <p:nvSpPr>
          <p:cNvPr id="2236" name="Google Shape;2236;p198"/>
          <p:cNvSpPr txBox="1"/>
          <p:nvPr>
            <p:ph idx="1" type="body"/>
          </p:nvPr>
        </p:nvSpPr>
        <p:spPr>
          <a:xfrm>
            <a:off x="1043267" y="1874521"/>
            <a:ext cx="33651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237" name="Google Shape;2237;p198"/>
          <p:cNvGrpSpPr/>
          <p:nvPr/>
        </p:nvGrpSpPr>
        <p:grpSpPr>
          <a:xfrm>
            <a:off x="512064" y="6300216"/>
            <a:ext cx="1669806" cy="356671"/>
            <a:chOff x="237300" y="2120550"/>
            <a:chExt cx="7138975" cy="1527500"/>
          </a:xfrm>
        </p:grpSpPr>
        <p:sp>
          <p:nvSpPr>
            <p:cNvPr id="2238" name="Google Shape;2238;p19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19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19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p:cSld name="Gray Slide Only">
    <p:bg>
      <p:bgPr>
        <a:solidFill>
          <a:schemeClr val="lt1"/>
        </a:solidFill>
      </p:bgPr>
    </p:bg>
    <p:spTree>
      <p:nvGrpSpPr>
        <p:cNvPr id="2241" name="Shape 2241"/>
        <p:cNvGrpSpPr/>
        <p:nvPr/>
      </p:nvGrpSpPr>
      <p:grpSpPr>
        <a:xfrm>
          <a:off x="0" y="0"/>
          <a:ext cx="0" cy="0"/>
          <a:chOff x="0" y="0"/>
          <a:chExt cx="0" cy="0"/>
        </a:xfrm>
      </p:grpSpPr>
      <p:sp>
        <p:nvSpPr>
          <p:cNvPr id="2242" name="Google Shape;2242;p199"/>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2243" name="Google Shape;2243;p199"/>
          <p:cNvGrpSpPr/>
          <p:nvPr/>
        </p:nvGrpSpPr>
        <p:grpSpPr>
          <a:xfrm>
            <a:off x="512064" y="6300216"/>
            <a:ext cx="1669806" cy="356671"/>
            <a:chOff x="237300" y="2120550"/>
            <a:chExt cx="7138975" cy="1527500"/>
          </a:xfrm>
        </p:grpSpPr>
        <p:sp>
          <p:nvSpPr>
            <p:cNvPr id="2244" name="Google Shape;2244;p19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9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9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Logo Watermark Plain">
  <p:cSld name="Gray Slide Logo Watermark Plain">
    <p:bg>
      <p:bgPr>
        <a:blipFill>
          <a:blip r:embed="rId2">
            <a:alphaModFix/>
          </a:blip>
          <a:stretch>
            <a:fillRect/>
          </a:stretch>
        </a:blipFill>
      </p:bgPr>
    </p:bg>
    <p:spTree>
      <p:nvGrpSpPr>
        <p:cNvPr id="2247" name="Shape 2247"/>
        <p:cNvGrpSpPr/>
        <p:nvPr/>
      </p:nvGrpSpPr>
      <p:grpSpPr>
        <a:xfrm>
          <a:off x="0" y="0"/>
          <a:ext cx="0" cy="0"/>
          <a:chOff x="0" y="0"/>
          <a:chExt cx="0" cy="0"/>
        </a:xfrm>
      </p:grpSpPr>
      <p:grpSp>
        <p:nvGrpSpPr>
          <p:cNvPr id="2248" name="Google Shape;2248;p200"/>
          <p:cNvGrpSpPr/>
          <p:nvPr/>
        </p:nvGrpSpPr>
        <p:grpSpPr>
          <a:xfrm>
            <a:off x="512064" y="6300216"/>
            <a:ext cx="1669806" cy="356671"/>
            <a:chOff x="237300" y="2120550"/>
            <a:chExt cx="7138975" cy="1527500"/>
          </a:xfrm>
        </p:grpSpPr>
        <p:sp>
          <p:nvSpPr>
            <p:cNvPr id="2249" name="Google Shape;2249;p20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0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0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bg>
      <p:bgPr>
        <a:blipFill>
          <a:blip r:embed="rId2">
            <a:alphaModFix/>
          </a:blip>
          <a:stretch>
            <a:fillRect/>
          </a:stretch>
        </a:blipFill>
      </p:bgPr>
    </p:bg>
    <p:spTree>
      <p:nvGrpSpPr>
        <p:cNvPr id="2252" name="Shape 2252"/>
        <p:cNvGrpSpPr/>
        <p:nvPr/>
      </p:nvGrpSpPr>
      <p:grpSpPr>
        <a:xfrm>
          <a:off x="0" y="0"/>
          <a:ext cx="0" cy="0"/>
          <a:chOff x="0" y="0"/>
          <a:chExt cx="0" cy="0"/>
        </a:xfrm>
      </p:grpSpPr>
      <p:cxnSp>
        <p:nvCxnSpPr>
          <p:cNvPr id="2253" name="Google Shape;2253;p201"/>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2254" name="Google Shape;2254;p201"/>
          <p:cNvCxnSpPr/>
          <p:nvPr/>
        </p:nvCxnSpPr>
        <p:spPr>
          <a:xfrm>
            <a:off x="-84841" y="3368721"/>
            <a:ext cx="3946500" cy="0"/>
          </a:xfrm>
          <a:prstGeom prst="straightConnector1">
            <a:avLst/>
          </a:prstGeom>
          <a:noFill/>
          <a:ln cap="flat" cmpd="sng" w="12700">
            <a:solidFill>
              <a:srgbClr val="FE772E"/>
            </a:solidFill>
            <a:prstDash val="solid"/>
            <a:miter lim="800000"/>
            <a:headEnd len="sm" w="sm" type="none"/>
            <a:tailEnd len="sm" w="sm" type="none"/>
          </a:ln>
        </p:spPr>
      </p:cxnSp>
      <p:pic>
        <p:nvPicPr>
          <p:cNvPr id="2255" name="Google Shape;2255;p201"/>
          <p:cNvPicPr preferRelativeResize="0"/>
          <p:nvPr/>
        </p:nvPicPr>
        <p:blipFill rotWithShape="1">
          <a:blip r:embed="rId3">
            <a:alphaModFix/>
          </a:blip>
          <a:srcRect b="0" l="0" r="0" t="0"/>
          <a:stretch/>
        </p:blipFill>
        <p:spPr>
          <a:xfrm>
            <a:off x="11227127" y="3192057"/>
            <a:ext cx="342900" cy="342900"/>
          </a:xfrm>
          <a:prstGeom prst="rect">
            <a:avLst/>
          </a:prstGeom>
          <a:noFill/>
          <a:ln>
            <a:noFill/>
          </a:ln>
        </p:spPr>
      </p:pic>
      <p:sp>
        <p:nvSpPr>
          <p:cNvPr id="2256" name="Google Shape;2256;p201"/>
          <p:cNvSpPr/>
          <p:nvPr/>
        </p:nvSpPr>
        <p:spPr>
          <a:xfrm>
            <a:off x="1430281" y="2819618"/>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57" name="Google Shape;2257;p201"/>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58" name="Google Shape;2258;p201"/>
          <p:cNvSpPr/>
          <p:nvPr/>
        </p:nvSpPr>
        <p:spPr>
          <a:xfrm>
            <a:off x="3040504" y="2820745"/>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59" name="Google Shape;2259;p201"/>
          <p:cNvSpPr/>
          <p:nvPr/>
        </p:nvSpPr>
        <p:spPr>
          <a:xfrm>
            <a:off x="4662981" y="2819618"/>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60" name="Google Shape;2260;p201"/>
          <p:cNvSpPr/>
          <p:nvPr/>
        </p:nvSpPr>
        <p:spPr>
          <a:xfrm>
            <a:off x="6314951" y="2828702"/>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61" name="Google Shape;2261;p201"/>
          <p:cNvSpPr/>
          <p:nvPr/>
        </p:nvSpPr>
        <p:spPr>
          <a:xfrm>
            <a:off x="7935374" y="2828702"/>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62" name="Google Shape;2262;p201"/>
          <p:cNvSpPr/>
          <p:nvPr/>
        </p:nvSpPr>
        <p:spPr>
          <a:xfrm>
            <a:off x="9708141" y="2777723"/>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63" name="Google Shape;2263;p201"/>
          <p:cNvSpPr/>
          <p:nvPr>
            <p:ph idx="2" type="pic"/>
          </p:nvPr>
        </p:nvSpPr>
        <p:spPr>
          <a:xfrm>
            <a:off x="1643649" y="3048197"/>
            <a:ext cx="591900" cy="591900"/>
          </a:xfrm>
          <a:prstGeom prst="rect">
            <a:avLst/>
          </a:prstGeom>
          <a:noFill/>
          <a:ln>
            <a:noFill/>
          </a:ln>
        </p:spPr>
      </p:sp>
      <p:sp>
        <p:nvSpPr>
          <p:cNvPr id="2264" name="Google Shape;2264;p201"/>
          <p:cNvSpPr txBox="1"/>
          <p:nvPr>
            <p:ph type="title"/>
          </p:nvPr>
        </p:nvSpPr>
        <p:spPr>
          <a:xfrm>
            <a:off x="514800" y="1654284"/>
            <a:ext cx="7716000" cy="856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65" name="Google Shape;2265;p201"/>
          <p:cNvSpPr txBox="1"/>
          <p:nvPr>
            <p:ph idx="1"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66" name="Google Shape;2266;p201"/>
          <p:cNvSpPr/>
          <p:nvPr>
            <p:ph idx="3" type="pic"/>
          </p:nvPr>
        </p:nvSpPr>
        <p:spPr>
          <a:xfrm>
            <a:off x="3274218" y="3067622"/>
            <a:ext cx="591900" cy="591900"/>
          </a:xfrm>
          <a:prstGeom prst="rect">
            <a:avLst/>
          </a:prstGeom>
          <a:noFill/>
          <a:ln>
            <a:noFill/>
          </a:ln>
        </p:spPr>
      </p:sp>
      <p:sp>
        <p:nvSpPr>
          <p:cNvPr id="2267" name="Google Shape;2267;p201"/>
          <p:cNvSpPr/>
          <p:nvPr>
            <p:ph idx="4" type="pic"/>
          </p:nvPr>
        </p:nvSpPr>
        <p:spPr>
          <a:xfrm>
            <a:off x="4877693" y="3039113"/>
            <a:ext cx="591900" cy="591900"/>
          </a:xfrm>
          <a:prstGeom prst="rect">
            <a:avLst/>
          </a:prstGeom>
          <a:noFill/>
          <a:ln>
            <a:noFill/>
          </a:ln>
        </p:spPr>
      </p:sp>
      <p:sp>
        <p:nvSpPr>
          <p:cNvPr id="2268" name="Google Shape;2268;p201"/>
          <p:cNvSpPr/>
          <p:nvPr>
            <p:ph idx="5" type="pic"/>
          </p:nvPr>
        </p:nvSpPr>
        <p:spPr>
          <a:xfrm>
            <a:off x="6518672" y="3039113"/>
            <a:ext cx="591900" cy="591900"/>
          </a:xfrm>
          <a:prstGeom prst="rect">
            <a:avLst/>
          </a:prstGeom>
          <a:noFill/>
          <a:ln>
            <a:noFill/>
          </a:ln>
        </p:spPr>
      </p:sp>
      <p:sp>
        <p:nvSpPr>
          <p:cNvPr id="2269" name="Google Shape;2269;p201"/>
          <p:cNvSpPr/>
          <p:nvPr>
            <p:ph idx="6" type="pic"/>
          </p:nvPr>
        </p:nvSpPr>
        <p:spPr>
          <a:xfrm>
            <a:off x="8154869" y="3039113"/>
            <a:ext cx="591900" cy="591900"/>
          </a:xfrm>
          <a:prstGeom prst="rect">
            <a:avLst/>
          </a:prstGeom>
          <a:noFill/>
          <a:ln>
            <a:noFill/>
          </a:ln>
        </p:spPr>
      </p:sp>
      <p:sp>
        <p:nvSpPr>
          <p:cNvPr id="2270" name="Google Shape;2270;p201"/>
          <p:cNvSpPr/>
          <p:nvPr>
            <p:ph idx="7" type="pic"/>
          </p:nvPr>
        </p:nvSpPr>
        <p:spPr>
          <a:xfrm>
            <a:off x="9956581" y="2997218"/>
            <a:ext cx="591900" cy="591900"/>
          </a:xfrm>
          <a:prstGeom prst="rect">
            <a:avLst/>
          </a:prstGeom>
          <a:noFill/>
          <a:ln>
            <a:noFill/>
          </a:ln>
        </p:spPr>
      </p:sp>
      <p:sp>
        <p:nvSpPr>
          <p:cNvPr id="2271" name="Google Shape;2271;p201"/>
          <p:cNvSpPr txBox="1"/>
          <p:nvPr>
            <p:ph idx="8" type="body"/>
          </p:nvPr>
        </p:nvSpPr>
        <p:spPr>
          <a:xfrm>
            <a:off x="1430275" y="3998025"/>
            <a:ext cx="1725600" cy="710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72" name="Google Shape;2272;p201"/>
          <p:cNvSpPr txBox="1"/>
          <p:nvPr>
            <p:ph idx="9" type="body"/>
          </p:nvPr>
        </p:nvSpPr>
        <p:spPr>
          <a:xfrm>
            <a:off x="1430281" y="48029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73" name="Google Shape;2273;p201"/>
          <p:cNvSpPr txBox="1"/>
          <p:nvPr>
            <p:ph idx="13" type="body"/>
          </p:nvPr>
        </p:nvSpPr>
        <p:spPr>
          <a:xfrm>
            <a:off x="3096413" y="3998019"/>
            <a:ext cx="1059300" cy="710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74" name="Google Shape;2274;p201"/>
          <p:cNvSpPr txBox="1"/>
          <p:nvPr>
            <p:ph idx="14" type="body"/>
          </p:nvPr>
        </p:nvSpPr>
        <p:spPr>
          <a:xfrm>
            <a:off x="3096413" y="48029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75" name="Google Shape;2275;p201"/>
          <p:cNvSpPr txBox="1"/>
          <p:nvPr>
            <p:ph idx="15" type="body"/>
          </p:nvPr>
        </p:nvSpPr>
        <p:spPr>
          <a:xfrm>
            <a:off x="4752515" y="4001559"/>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76" name="Google Shape;2276;p201"/>
          <p:cNvSpPr txBox="1"/>
          <p:nvPr>
            <p:ph idx="16" type="body"/>
          </p:nvPr>
        </p:nvSpPr>
        <p:spPr>
          <a:xfrm>
            <a:off x="4752515" y="480647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77" name="Google Shape;2277;p201"/>
          <p:cNvSpPr txBox="1"/>
          <p:nvPr>
            <p:ph idx="17" type="body"/>
          </p:nvPr>
        </p:nvSpPr>
        <p:spPr>
          <a:xfrm>
            <a:off x="6368498" y="4001460"/>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78" name="Google Shape;2278;p201"/>
          <p:cNvSpPr txBox="1"/>
          <p:nvPr>
            <p:ph idx="18" type="body"/>
          </p:nvPr>
        </p:nvSpPr>
        <p:spPr>
          <a:xfrm>
            <a:off x="6368498" y="48063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79" name="Google Shape;2279;p201"/>
          <p:cNvSpPr txBox="1"/>
          <p:nvPr>
            <p:ph idx="19" type="body"/>
          </p:nvPr>
        </p:nvSpPr>
        <p:spPr>
          <a:xfrm>
            <a:off x="8034630" y="4001460"/>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80" name="Google Shape;2280;p201"/>
          <p:cNvSpPr txBox="1"/>
          <p:nvPr>
            <p:ph idx="20" type="body"/>
          </p:nvPr>
        </p:nvSpPr>
        <p:spPr>
          <a:xfrm>
            <a:off x="8034630" y="48063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81" name="Google Shape;2281;p201"/>
          <p:cNvSpPr txBox="1"/>
          <p:nvPr>
            <p:ph idx="21" type="body"/>
          </p:nvPr>
        </p:nvSpPr>
        <p:spPr>
          <a:xfrm>
            <a:off x="9708141" y="3998019"/>
            <a:ext cx="10593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82" name="Google Shape;2282;p201"/>
          <p:cNvSpPr txBox="1"/>
          <p:nvPr>
            <p:ph idx="22" type="body"/>
          </p:nvPr>
        </p:nvSpPr>
        <p:spPr>
          <a:xfrm>
            <a:off x="9708141" y="48029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2283" name="Google Shape;2283;p201"/>
          <p:cNvPicPr preferRelativeResize="0"/>
          <p:nvPr/>
        </p:nvPicPr>
        <p:blipFill rotWithShape="1">
          <a:blip r:embed="rId4">
            <a:alphaModFix/>
          </a:blip>
          <a:srcRect b="0" l="0" r="0" t="0"/>
          <a:stretch/>
        </p:blipFill>
        <p:spPr>
          <a:xfrm>
            <a:off x="490792" y="3162323"/>
            <a:ext cx="363518" cy="363518"/>
          </a:xfrm>
          <a:prstGeom prst="rect">
            <a:avLst/>
          </a:prstGeom>
          <a:noFill/>
          <a:ln>
            <a:noFill/>
          </a:ln>
        </p:spPr>
      </p:pic>
      <p:grpSp>
        <p:nvGrpSpPr>
          <p:cNvPr id="2284" name="Google Shape;2284;p201"/>
          <p:cNvGrpSpPr/>
          <p:nvPr/>
        </p:nvGrpSpPr>
        <p:grpSpPr>
          <a:xfrm>
            <a:off x="512064" y="6300216"/>
            <a:ext cx="1669806" cy="356671"/>
            <a:chOff x="237300" y="2120550"/>
            <a:chExt cx="7138975" cy="1527500"/>
          </a:xfrm>
        </p:grpSpPr>
        <p:sp>
          <p:nvSpPr>
            <p:cNvPr id="2285" name="Google Shape;2285;p20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0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0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V2">
  <p:cSld name="Timeline V2">
    <p:bg>
      <p:bgPr>
        <a:blipFill>
          <a:blip r:embed="rId2">
            <a:alphaModFix/>
          </a:blip>
          <a:stretch>
            <a:fillRect/>
          </a:stretch>
        </a:blipFill>
      </p:bgPr>
    </p:bg>
    <p:spTree>
      <p:nvGrpSpPr>
        <p:cNvPr id="2288" name="Shape 2288"/>
        <p:cNvGrpSpPr/>
        <p:nvPr/>
      </p:nvGrpSpPr>
      <p:grpSpPr>
        <a:xfrm>
          <a:off x="0" y="0"/>
          <a:ext cx="0" cy="0"/>
          <a:chOff x="0" y="0"/>
          <a:chExt cx="0" cy="0"/>
        </a:xfrm>
      </p:grpSpPr>
      <p:pic>
        <p:nvPicPr>
          <p:cNvPr id="2289" name="Google Shape;2289;p202"/>
          <p:cNvPicPr preferRelativeResize="0"/>
          <p:nvPr/>
        </p:nvPicPr>
        <p:blipFill rotWithShape="1">
          <a:blip r:embed="rId3">
            <a:alphaModFix/>
          </a:blip>
          <a:srcRect b="0" l="0" r="0" t="0"/>
          <a:stretch/>
        </p:blipFill>
        <p:spPr>
          <a:xfrm>
            <a:off x="4785726" y="1202899"/>
            <a:ext cx="4180500" cy="4180500"/>
          </a:xfrm>
          <a:prstGeom prst="ellipse">
            <a:avLst/>
          </a:prstGeom>
          <a:noFill/>
          <a:ln>
            <a:noFill/>
          </a:ln>
        </p:spPr>
      </p:pic>
      <p:pic>
        <p:nvPicPr>
          <p:cNvPr descr="Circle&#10;&#10;Description automatically generated" id="2290" name="Google Shape;2290;p202"/>
          <p:cNvPicPr preferRelativeResize="0"/>
          <p:nvPr/>
        </p:nvPicPr>
        <p:blipFill rotWithShape="1">
          <a:blip r:embed="rId4">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2291" name="Google Shape;2291;p202"/>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2292" name="Google Shape;2292;p202"/>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293" name="Google Shape;2293;p202"/>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2294" name="Google Shape;2294;p202"/>
          <p:cNvPicPr preferRelativeResize="0"/>
          <p:nvPr/>
        </p:nvPicPr>
        <p:blipFill rotWithShape="1">
          <a:blip r:embed="rId5">
            <a:alphaModFix/>
          </a:blip>
          <a:srcRect b="0" l="0" r="0" t="0"/>
          <a:stretch/>
        </p:blipFill>
        <p:spPr>
          <a:xfrm>
            <a:off x="11227127" y="3192057"/>
            <a:ext cx="342900" cy="342900"/>
          </a:xfrm>
          <a:prstGeom prst="rect">
            <a:avLst/>
          </a:prstGeom>
          <a:noFill/>
          <a:ln>
            <a:noFill/>
          </a:ln>
        </p:spPr>
      </p:pic>
      <p:sp>
        <p:nvSpPr>
          <p:cNvPr id="2295" name="Google Shape;2295;p202"/>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96" name="Google Shape;2296;p202"/>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97" name="Google Shape;2297;p202"/>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298" name="Google Shape;2298;p202"/>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299" name="Google Shape;2299;p202"/>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00" name="Google Shape;2300;p202"/>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01" name="Google Shape;2301;p202"/>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02" name="Google Shape;2302;p202"/>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03" name="Google Shape;2303;p202"/>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04" name="Google Shape;2304;p202"/>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05" name="Google Shape;2305;p202"/>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06" name="Google Shape;2306;p202"/>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07" name="Google Shape;2307;p202"/>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08" name="Google Shape;2308;p202"/>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09" name="Google Shape;2309;p202"/>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10" name="Google Shape;2310;p202"/>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11" name="Google Shape;2311;p202"/>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12" name="Google Shape;2312;p202"/>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13" name="Google Shape;2313;p202"/>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314" name="Google Shape;2314;p202"/>
          <p:cNvGrpSpPr/>
          <p:nvPr/>
        </p:nvGrpSpPr>
        <p:grpSpPr>
          <a:xfrm>
            <a:off x="512064" y="6300216"/>
            <a:ext cx="1669806" cy="356671"/>
            <a:chOff x="237300" y="2120550"/>
            <a:chExt cx="7138975" cy="1527500"/>
          </a:xfrm>
        </p:grpSpPr>
        <p:sp>
          <p:nvSpPr>
            <p:cNvPr id="2315" name="Google Shape;2315;p20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0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0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18" name="Google Shape;2318;p202"/>
          <p:cNvPicPr preferRelativeResize="0"/>
          <p:nvPr/>
        </p:nvPicPr>
        <p:blipFill rotWithShape="1">
          <a:blip r:embed="rId6">
            <a:alphaModFix/>
          </a:blip>
          <a:srcRect b="0" l="0" r="0" t="0"/>
          <a:stretch/>
        </p:blipFill>
        <p:spPr>
          <a:xfrm>
            <a:off x="490792" y="3162323"/>
            <a:ext cx="363518" cy="363518"/>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Logo Slide">
  <p:cSld name="Client Logo Slide">
    <p:bg>
      <p:bgPr>
        <a:blipFill>
          <a:blip r:embed="rId2">
            <a:alphaModFix/>
          </a:blip>
          <a:stretch>
            <a:fillRect/>
          </a:stretch>
        </a:blipFill>
      </p:bgPr>
    </p:bg>
    <p:spTree>
      <p:nvGrpSpPr>
        <p:cNvPr id="2319" name="Shape 2319"/>
        <p:cNvGrpSpPr/>
        <p:nvPr/>
      </p:nvGrpSpPr>
      <p:grpSpPr>
        <a:xfrm>
          <a:off x="0" y="0"/>
          <a:ext cx="0" cy="0"/>
          <a:chOff x="0" y="0"/>
          <a:chExt cx="0" cy="0"/>
        </a:xfrm>
      </p:grpSpPr>
      <p:sp>
        <p:nvSpPr>
          <p:cNvPr id="2320" name="Google Shape;2320;p203"/>
          <p:cNvSpPr/>
          <p:nvPr/>
        </p:nvSpPr>
        <p:spPr>
          <a:xfrm>
            <a:off x="228515"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1" name="Google Shape;2321;p203"/>
          <p:cNvSpPr/>
          <p:nvPr/>
        </p:nvSpPr>
        <p:spPr>
          <a:xfrm>
            <a:off x="1548645"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2" name="Google Shape;2322;p203"/>
          <p:cNvSpPr/>
          <p:nvPr/>
        </p:nvSpPr>
        <p:spPr>
          <a:xfrm>
            <a:off x="2868775"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3" name="Google Shape;2323;p203"/>
          <p:cNvSpPr/>
          <p:nvPr/>
        </p:nvSpPr>
        <p:spPr>
          <a:xfrm>
            <a:off x="4196319"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4" name="Google Shape;2324;p203"/>
          <p:cNvSpPr/>
          <p:nvPr/>
        </p:nvSpPr>
        <p:spPr>
          <a:xfrm>
            <a:off x="5523863"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5" name="Google Shape;2325;p203"/>
          <p:cNvSpPr/>
          <p:nvPr/>
        </p:nvSpPr>
        <p:spPr>
          <a:xfrm>
            <a:off x="6851407"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6" name="Google Shape;2326;p203"/>
          <p:cNvSpPr/>
          <p:nvPr/>
        </p:nvSpPr>
        <p:spPr>
          <a:xfrm>
            <a:off x="8178951"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7" name="Google Shape;2327;p203"/>
          <p:cNvSpPr/>
          <p:nvPr/>
        </p:nvSpPr>
        <p:spPr>
          <a:xfrm>
            <a:off x="9465228"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8" name="Google Shape;2328;p203"/>
          <p:cNvSpPr/>
          <p:nvPr/>
        </p:nvSpPr>
        <p:spPr>
          <a:xfrm>
            <a:off x="10792772" y="278727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29" name="Google Shape;2329;p203"/>
          <p:cNvSpPr/>
          <p:nvPr/>
        </p:nvSpPr>
        <p:spPr>
          <a:xfrm>
            <a:off x="878710"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0" name="Google Shape;2330;p203"/>
          <p:cNvSpPr/>
          <p:nvPr/>
        </p:nvSpPr>
        <p:spPr>
          <a:xfrm>
            <a:off x="2198840"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1" name="Google Shape;2331;p203"/>
          <p:cNvSpPr/>
          <p:nvPr/>
        </p:nvSpPr>
        <p:spPr>
          <a:xfrm>
            <a:off x="3518970"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2" name="Google Shape;2332;p203"/>
          <p:cNvSpPr/>
          <p:nvPr/>
        </p:nvSpPr>
        <p:spPr>
          <a:xfrm>
            <a:off x="4846514"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3" name="Google Shape;2333;p203"/>
          <p:cNvSpPr/>
          <p:nvPr/>
        </p:nvSpPr>
        <p:spPr>
          <a:xfrm>
            <a:off x="6174058"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4" name="Google Shape;2334;p203"/>
          <p:cNvSpPr/>
          <p:nvPr/>
        </p:nvSpPr>
        <p:spPr>
          <a:xfrm>
            <a:off x="7501602"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5" name="Google Shape;2335;p203"/>
          <p:cNvSpPr/>
          <p:nvPr/>
        </p:nvSpPr>
        <p:spPr>
          <a:xfrm>
            <a:off x="8829146"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6" name="Google Shape;2336;p203"/>
          <p:cNvSpPr/>
          <p:nvPr/>
        </p:nvSpPr>
        <p:spPr>
          <a:xfrm>
            <a:off x="10115423" y="3981211"/>
            <a:ext cx="1153200" cy="1153200"/>
          </a:xfrm>
          <a:prstGeom prst="ellipse">
            <a:avLst/>
          </a:prstGeom>
          <a:solidFill>
            <a:schemeClr val="lt1"/>
          </a:solidFill>
          <a:ln>
            <a:noFill/>
          </a:ln>
          <a:effectLst>
            <a:outerShdw blurRad="254000" rotWithShape="0" algn="t" dir="54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37" name="Google Shape;2337;p203"/>
          <p:cNvSpPr txBox="1"/>
          <p:nvPr>
            <p:ph type="title"/>
          </p:nvPr>
        </p:nvSpPr>
        <p:spPr>
          <a:xfrm>
            <a:off x="2125263" y="1273338"/>
            <a:ext cx="7716000" cy="126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pic>
        <p:nvPicPr>
          <p:cNvPr id="2338" name="Google Shape;2338;p203"/>
          <p:cNvPicPr preferRelativeResize="0"/>
          <p:nvPr/>
        </p:nvPicPr>
        <p:blipFill rotWithShape="1">
          <a:blip r:embed="rId3">
            <a:alphaModFix/>
          </a:blip>
          <a:srcRect b="0" l="0" r="0" t="0"/>
          <a:stretch/>
        </p:blipFill>
        <p:spPr>
          <a:xfrm>
            <a:off x="5621305" y="430099"/>
            <a:ext cx="723900" cy="723900"/>
          </a:xfrm>
          <a:prstGeom prst="rect">
            <a:avLst/>
          </a:prstGeom>
          <a:noFill/>
          <a:ln>
            <a:noFill/>
          </a:ln>
          <a:effectLst>
            <a:outerShdw blurRad="57150" rotWithShape="0" algn="bl" dir="5400000" dist="19050">
              <a:srgbClr val="000000">
                <a:alpha val="9000"/>
              </a:srgbClr>
            </a:outerShdw>
          </a:effectLst>
        </p:spPr>
      </p:pic>
      <p:sp>
        <p:nvSpPr>
          <p:cNvPr id="2339" name="Google Shape;2339;p203"/>
          <p:cNvSpPr/>
          <p:nvPr>
            <p:ph idx="2" type="pic"/>
          </p:nvPr>
        </p:nvSpPr>
        <p:spPr>
          <a:xfrm>
            <a:off x="446933" y="3098727"/>
            <a:ext cx="716400" cy="590400"/>
          </a:xfrm>
          <a:prstGeom prst="rect">
            <a:avLst/>
          </a:prstGeom>
          <a:noFill/>
          <a:ln>
            <a:noFill/>
          </a:ln>
        </p:spPr>
      </p:sp>
      <p:sp>
        <p:nvSpPr>
          <p:cNvPr id="2340" name="Google Shape;2340;p203"/>
          <p:cNvSpPr/>
          <p:nvPr>
            <p:ph idx="3" type="pic"/>
          </p:nvPr>
        </p:nvSpPr>
        <p:spPr>
          <a:xfrm>
            <a:off x="1774477" y="3098727"/>
            <a:ext cx="716400" cy="590400"/>
          </a:xfrm>
          <a:prstGeom prst="rect">
            <a:avLst/>
          </a:prstGeom>
          <a:noFill/>
          <a:ln>
            <a:noFill/>
          </a:ln>
        </p:spPr>
      </p:sp>
      <p:sp>
        <p:nvSpPr>
          <p:cNvPr id="2341" name="Google Shape;2341;p203"/>
          <p:cNvSpPr/>
          <p:nvPr>
            <p:ph idx="4" type="pic"/>
          </p:nvPr>
        </p:nvSpPr>
        <p:spPr>
          <a:xfrm>
            <a:off x="3092771" y="3098727"/>
            <a:ext cx="716400" cy="590400"/>
          </a:xfrm>
          <a:prstGeom prst="rect">
            <a:avLst/>
          </a:prstGeom>
          <a:noFill/>
          <a:ln>
            <a:noFill/>
          </a:ln>
        </p:spPr>
      </p:sp>
      <p:sp>
        <p:nvSpPr>
          <p:cNvPr id="2342" name="Google Shape;2342;p203"/>
          <p:cNvSpPr/>
          <p:nvPr>
            <p:ph idx="5" type="pic"/>
          </p:nvPr>
        </p:nvSpPr>
        <p:spPr>
          <a:xfrm>
            <a:off x="4408932" y="3098727"/>
            <a:ext cx="716400" cy="590400"/>
          </a:xfrm>
          <a:prstGeom prst="rect">
            <a:avLst/>
          </a:prstGeom>
          <a:noFill/>
          <a:ln>
            <a:noFill/>
          </a:ln>
        </p:spPr>
      </p:sp>
      <p:sp>
        <p:nvSpPr>
          <p:cNvPr id="2343" name="Google Shape;2343;p203"/>
          <p:cNvSpPr/>
          <p:nvPr>
            <p:ph idx="6" type="pic"/>
          </p:nvPr>
        </p:nvSpPr>
        <p:spPr>
          <a:xfrm>
            <a:off x="5753039" y="3098727"/>
            <a:ext cx="716400" cy="590400"/>
          </a:xfrm>
          <a:prstGeom prst="rect">
            <a:avLst/>
          </a:prstGeom>
          <a:noFill/>
          <a:ln>
            <a:noFill/>
          </a:ln>
        </p:spPr>
      </p:sp>
      <p:sp>
        <p:nvSpPr>
          <p:cNvPr id="2344" name="Google Shape;2344;p203"/>
          <p:cNvSpPr/>
          <p:nvPr>
            <p:ph idx="7" type="pic"/>
          </p:nvPr>
        </p:nvSpPr>
        <p:spPr>
          <a:xfrm>
            <a:off x="7072493" y="3098727"/>
            <a:ext cx="716400" cy="590400"/>
          </a:xfrm>
          <a:prstGeom prst="rect">
            <a:avLst/>
          </a:prstGeom>
          <a:noFill/>
          <a:ln>
            <a:noFill/>
          </a:ln>
        </p:spPr>
      </p:sp>
      <p:sp>
        <p:nvSpPr>
          <p:cNvPr id="2345" name="Google Shape;2345;p203"/>
          <p:cNvSpPr/>
          <p:nvPr>
            <p:ph idx="8" type="pic"/>
          </p:nvPr>
        </p:nvSpPr>
        <p:spPr>
          <a:xfrm>
            <a:off x="8397369" y="3098727"/>
            <a:ext cx="716400" cy="590400"/>
          </a:xfrm>
          <a:prstGeom prst="rect">
            <a:avLst/>
          </a:prstGeom>
          <a:noFill/>
          <a:ln>
            <a:noFill/>
          </a:ln>
        </p:spPr>
      </p:sp>
      <p:sp>
        <p:nvSpPr>
          <p:cNvPr id="2346" name="Google Shape;2346;p203"/>
          <p:cNvSpPr/>
          <p:nvPr>
            <p:ph idx="9" type="pic"/>
          </p:nvPr>
        </p:nvSpPr>
        <p:spPr>
          <a:xfrm>
            <a:off x="9702893" y="3098727"/>
            <a:ext cx="716400" cy="590400"/>
          </a:xfrm>
          <a:prstGeom prst="rect">
            <a:avLst/>
          </a:prstGeom>
          <a:noFill/>
          <a:ln>
            <a:noFill/>
          </a:ln>
        </p:spPr>
      </p:sp>
      <p:sp>
        <p:nvSpPr>
          <p:cNvPr id="2347" name="Google Shape;2347;p203"/>
          <p:cNvSpPr/>
          <p:nvPr>
            <p:ph idx="13" type="pic"/>
          </p:nvPr>
        </p:nvSpPr>
        <p:spPr>
          <a:xfrm>
            <a:off x="11017909" y="3098727"/>
            <a:ext cx="716400" cy="590400"/>
          </a:xfrm>
          <a:prstGeom prst="rect">
            <a:avLst/>
          </a:prstGeom>
          <a:noFill/>
          <a:ln>
            <a:noFill/>
          </a:ln>
        </p:spPr>
      </p:sp>
      <p:sp>
        <p:nvSpPr>
          <p:cNvPr id="2348" name="Google Shape;2348;p203"/>
          <p:cNvSpPr/>
          <p:nvPr>
            <p:ph idx="14" type="pic"/>
          </p:nvPr>
        </p:nvSpPr>
        <p:spPr>
          <a:xfrm>
            <a:off x="1087726" y="4251874"/>
            <a:ext cx="716400" cy="590400"/>
          </a:xfrm>
          <a:prstGeom prst="rect">
            <a:avLst/>
          </a:prstGeom>
          <a:noFill/>
          <a:ln>
            <a:noFill/>
          </a:ln>
        </p:spPr>
      </p:sp>
      <p:sp>
        <p:nvSpPr>
          <p:cNvPr id="2349" name="Google Shape;2349;p203"/>
          <p:cNvSpPr/>
          <p:nvPr>
            <p:ph idx="15" type="pic"/>
          </p:nvPr>
        </p:nvSpPr>
        <p:spPr>
          <a:xfrm>
            <a:off x="2426028" y="4251874"/>
            <a:ext cx="716400" cy="590400"/>
          </a:xfrm>
          <a:prstGeom prst="rect">
            <a:avLst/>
          </a:prstGeom>
          <a:noFill/>
          <a:ln>
            <a:noFill/>
          </a:ln>
        </p:spPr>
      </p:sp>
      <p:sp>
        <p:nvSpPr>
          <p:cNvPr id="2350" name="Google Shape;2350;p203"/>
          <p:cNvSpPr/>
          <p:nvPr>
            <p:ph idx="16" type="pic"/>
          </p:nvPr>
        </p:nvSpPr>
        <p:spPr>
          <a:xfrm>
            <a:off x="3712051" y="4251874"/>
            <a:ext cx="716400" cy="590400"/>
          </a:xfrm>
          <a:prstGeom prst="rect">
            <a:avLst/>
          </a:prstGeom>
          <a:noFill/>
          <a:ln>
            <a:noFill/>
          </a:ln>
        </p:spPr>
      </p:sp>
      <p:sp>
        <p:nvSpPr>
          <p:cNvPr id="2351" name="Google Shape;2351;p203"/>
          <p:cNvSpPr/>
          <p:nvPr>
            <p:ph idx="17" type="pic"/>
          </p:nvPr>
        </p:nvSpPr>
        <p:spPr>
          <a:xfrm>
            <a:off x="5060483" y="4251874"/>
            <a:ext cx="716400" cy="590400"/>
          </a:xfrm>
          <a:prstGeom prst="rect">
            <a:avLst/>
          </a:prstGeom>
          <a:noFill/>
          <a:ln>
            <a:noFill/>
          </a:ln>
        </p:spPr>
      </p:sp>
      <p:sp>
        <p:nvSpPr>
          <p:cNvPr id="2352" name="Google Shape;2352;p203"/>
          <p:cNvSpPr/>
          <p:nvPr>
            <p:ph idx="18" type="pic"/>
          </p:nvPr>
        </p:nvSpPr>
        <p:spPr>
          <a:xfrm>
            <a:off x="6383077" y="4251874"/>
            <a:ext cx="716400" cy="590400"/>
          </a:xfrm>
          <a:prstGeom prst="rect">
            <a:avLst/>
          </a:prstGeom>
          <a:noFill/>
          <a:ln>
            <a:noFill/>
          </a:ln>
        </p:spPr>
      </p:sp>
      <p:sp>
        <p:nvSpPr>
          <p:cNvPr id="2353" name="Google Shape;2353;p203"/>
          <p:cNvSpPr/>
          <p:nvPr>
            <p:ph idx="19" type="pic"/>
          </p:nvPr>
        </p:nvSpPr>
        <p:spPr>
          <a:xfrm>
            <a:off x="7734802" y="4251874"/>
            <a:ext cx="716400" cy="590400"/>
          </a:xfrm>
          <a:prstGeom prst="rect">
            <a:avLst/>
          </a:prstGeom>
          <a:noFill/>
          <a:ln>
            <a:noFill/>
          </a:ln>
        </p:spPr>
      </p:sp>
      <p:sp>
        <p:nvSpPr>
          <p:cNvPr id="2354" name="Google Shape;2354;p203"/>
          <p:cNvSpPr/>
          <p:nvPr>
            <p:ph idx="20" type="pic"/>
          </p:nvPr>
        </p:nvSpPr>
        <p:spPr>
          <a:xfrm>
            <a:off x="9048877" y="4251874"/>
            <a:ext cx="716400" cy="590400"/>
          </a:xfrm>
          <a:prstGeom prst="rect">
            <a:avLst/>
          </a:prstGeom>
          <a:noFill/>
          <a:ln>
            <a:noFill/>
          </a:ln>
        </p:spPr>
      </p:sp>
      <p:sp>
        <p:nvSpPr>
          <p:cNvPr id="2355" name="Google Shape;2355;p203"/>
          <p:cNvSpPr/>
          <p:nvPr>
            <p:ph idx="21" type="pic"/>
          </p:nvPr>
        </p:nvSpPr>
        <p:spPr>
          <a:xfrm>
            <a:off x="10365159" y="4251874"/>
            <a:ext cx="716400" cy="590400"/>
          </a:xfrm>
          <a:prstGeom prst="rect">
            <a:avLst/>
          </a:prstGeom>
          <a:noFill/>
          <a:ln>
            <a:noFill/>
          </a:ln>
        </p:spPr>
      </p:sp>
      <p:grpSp>
        <p:nvGrpSpPr>
          <p:cNvPr id="2356" name="Google Shape;2356;p203"/>
          <p:cNvGrpSpPr/>
          <p:nvPr/>
        </p:nvGrpSpPr>
        <p:grpSpPr>
          <a:xfrm>
            <a:off x="512064" y="6300216"/>
            <a:ext cx="1669806" cy="356671"/>
            <a:chOff x="237300" y="2120550"/>
            <a:chExt cx="7138975" cy="1527500"/>
          </a:xfrm>
        </p:grpSpPr>
        <p:sp>
          <p:nvSpPr>
            <p:cNvPr id="2357" name="Google Shape;2357;p20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0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0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Testimonial with Logo">
  <p:cSld name="Cover Slide Testimonial with Logo">
    <p:spTree>
      <p:nvGrpSpPr>
        <p:cNvPr id="2360" name="Shape 2360"/>
        <p:cNvGrpSpPr/>
        <p:nvPr/>
      </p:nvGrpSpPr>
      <p:grpSpPr>
        <a:xfrm>
          <a:off x="0" y="0"/>
          <a:ext cx="0" cy="0"/>
          <a:chOff x="0" y="0"/>
          <a:chExt cx="0" cy="0"/>
        </a:xfrm>
      </p:grpSpPr>
      <p:sp>
        <p:nvSpPr>
          <p:cNvPr id="2361" name="Google Shape;2361;p204"/>
          <p:cNvSpPr/>
          <p:nvPr>
            <p:ph idx="2" type="pic"/>
          </p:nvPr>
        </p:nvSpPr>
        <p:spPr>
          <a:xfrm>
            <a:off x="279936" y="281108"/>
            <a:ext cx="11631600" cy="5932500"/>
          </a:xfrm>
          <a:prstGeom prst="roundRect">
            <a:avLst>
              <a:gd fmla="val 3194" name="adj"/>
            </a:avLst>
          </a:prstGeom>
          <a:solidFill>
            <a:srgbClr val="D8D8D8">
              <a:alpha val="41570"/>
            </a:srgbClr>
          </a:solidFill>
          <a:ln>
            <a:noFill/>
          </a:ln>
        </p:spPr>
      </p:sp>
      <p:sp>
        <p:nvSpPr>
          <p:cNvPr id="2362" name="Google Shape;2362;p204"/>
          <p:cNvSpPr/>
          <p:nvPr>
            <p:ph idx="3" type="pic"/>
          </p:nvPr>
        </p:nvSpPr>
        <p:spPr>
          <a:xfrm>
            <a:off x="802234" y="1980974"/>
            <a:ext cx="3848400" cy="4154400"/>
          </a:xfrm>
          <a:prstGeom prst="roundRect">
            <a:avLst>
              <a:gd fmla="val 1378" name="adj"/>
            </a:avLst>
          </a:prstGeom>
          <a:noFill/>
          <a:ln>
            <a:noFill/>
          </a:ln>
        </p:spPr>
      </p:sp>
      <p:sp>
        <p:nvSpPr>
          <p:cNvPr id="2363" name="Google Shape;2363;p204"/>
          <p:cNvSpPr/>
          <p:nvPr/>
        </p:nvSpPr>
        <p:spPr>
          <a:xfrm>
            <a:off x="9687977" y="4793174"/>
            <a:ext cx="1568400" cy="1342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04"/>
          <p:cNvSpPr/>
          <p:nvPr>
            <p:ph idx="4" type="pic"/>
          </p:nvPr>
        </p:nvSpPr>
        <p:spPr>
          <a:xfrm>
            <a:off x="9958438" y="5036028"/>
            <a:ext cx="1027500" cy="856500"/>
          </a:xfrm>
          <a:prstGeom prst="rect">
            <a:avLst/>
          </a:prstGeom>
          <a:noFill/>
          <a:ln>
            <a:noFill/>
          </a:ln>
        </p:spPr>
      </p:sp>
      <p:sp>
        <p:nvSpPr>
          <p:cNvPr id="2365" name="Google Shape;2365;p204"/>
          <p:cNvSpPr txBox="1"/>
          <p:nvPr>
            <p:ph idx="1" type="body"/>
          </p:nvPr>
        </p:nvSpPr>
        <p:spPr>
          <a:xfrm>
            <a:off x="1043267" y="2374095"/>
            <a:ext cx="33651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366" name="Google Shape;2366;p204"/>
          <p:cNvGrpSpPr/>
          <p:nvPr/>
        </p:nvGrpSpPr>
        <p:grpSpPr>
          <a:xfrm>
            <a:off x="512064" y="6300216"/>
            <a:ext cx="1669806" cy="356671"/>
            <a:chOff x="237300" y="2120550"/>
            <a:chExt cx="7138975" cy="1527500"/>
          </a:xfrm>
        </p:grpSpPr>
        <p:sp>
          <p:nvSpPr>
            <p:cNvPr id="2367" name="Google Shape;2367;p20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0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0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Testimonial Small Image">
  <p:cSld name="Customer Testimonial Small Image">
    <p:bg>
      <p:bgPr>
        <a:blipFill>
          <a:blip r:embed="rId2">
            <a:alphaModFix/>
          </a:blip>
          <a:stretch>
            <a:fillRect/>
          </a:stretch>
        </a:blipFill>
      </p:bgPr>
    </p:bg>
    <p:spTree>
      <p:nvGrpSpPr>
        <p:cNvPr id="2370" name="Shape 2370"/>
        <p:cNvGrpSpPr/>
        <p:nvPr/>
      </p:nvGrpSpPr>
      <p:grpSpPr>
        <a:xfrm>
          <a:off x="0" y="0"/>
          <a:ext cx="0" cy="0"/>
          <a:chOff x="0" y="0"/>
          <a:chExt cx="0" cy="0"/>
        </a:xfrm>
      </p:grpSpPr>
      <p:sp>
        <p:nvSpPr>
          <p:cNvPr id="2371" name="Google Shape;2371;p205"/>
          <p:cNvSpPr txBox="1"/>
          <p:nvPr>
            <p:ph type="title"/>
          </p:nvPr>
        </p:nvSpPr>
        <p:spPr>
          <a:xfrm>
            <a:off x="514800" y="1296000"/>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372" name="Google Shape;2372;p205"/>
          <p:cNvSpPr txBox="1"/>
          <p:nvPr>
            <p:ph idx="1" type="body"/>
          </p:nvPr>
        </p:nvSpPr>
        <p:spPr>
          <a:xfrm>
            <a:off x="1378925" y="3259566"/>
            <a:ext cx="311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73" name="Google Shape;2373;p205"/>
          <p:cNvSpPr/>
          <p:nvPr>
            <p:ph idx="2" type="pic"/>
          </p:nvPr>
        </p:nvSpPr>
        <p:spPr>
          <a:xfrm>
            <a:off x="6774639" y="1463400"/>
            <a:ext cx="5108100" cy="4154400"/>
          </a:xfrm>
          <a:prstGeom prst="roundRect">
            <a:avLst>
              <a:gd fmla="val 3904" name="adj"/>
            </a:avLst>
          </a:prstGeom>
          <a:solidFill>
            <a:srgbClr val="D8D8D8"/>
          </a:solidFill>
          <a:ln>
            <a:noFill/>
          </a:ln>
        </p:spPr>
      </p:sp>
      <p:sp>
        <p:nvSpPr>
          <p:cNvPr id="2374" name="Google Shape;2374;p205"/>
          <p:cNvSpPr/>
          <p:nvPr/>
        </p:nvSpPr>
        <p:spPr>
          <a:xfrm>
            <a:off x="4716097" y="4583882"/>
            <a:ext cx="1838700" cy="1573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2375" name="Google Shape;2375;p205"/>
          <p:cNvSpPr/>
          <p:nvPr>
            <p:ph idx="3" type="pic"/>
          </p:nvPr>
        </p:nvSpPr>
        <p:spPr>
          <a:xfrm>
            <a:off x="5000263" y="5027399"/>
            <a:ext cx="1284900" cy="590400"/>
          </a:xfrm>
          <a:prstGeom prst="rect">
            <a:avLst/>
          </a:prstGeom>
          <a:noFill/>
          <a:ln>
            <a:noFill/>
          </a:ln>
        </p:spPr>
      </p:sp>
      <p:grpSp>
        <p:nvGrpSpPr>
          <p:cNvPr id="2376" name="Google Shape;2376;p205"/>
          <p:cNvGrpSpPr/>
          <p:nvPr/>
        </p:nvGrpSpPr>
        <p:grpSpPr>
          <a:xfrm>
            <a:off x="512064" y="6300216"/>
            <a:ext cx="1669806" cy="356671"/>
            <a:chOff x="237300" y="2120550"/>
            <a:chExt cx="7138975" cy="1527500"/>
          </a:xfrm>
        </p:grpSpPr>
        <p:sp>
          <p:nvSpPr>
            <p:cNvPr id="2377" name="Google Shape;2377;p20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0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0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0" name="Google Shape;2380;p205"/>
          <p:cNvSpPr/>
          <p:nvPr/>
        </p:nvSpPr>
        <p:spPr>
          <a:xfrm>
            <a:off x="643725" y="3307575"/>
            <a:ext cx="624628" cy="666538"/>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Slide ">
  <p:cSld name="Cover Slide x 3 Images">
    <p:spTree>
      <p:nvGrpSpPr>
        <p:cNvPr id="2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b="0" l="9408" r="9408" t="0"/>
          <a:stretch/>
        </p:blipFill>
        <p:spPr>
          <a:xfrm>
            <a:off x="292607" y="291292"/>
            <a:ext cx="7236000" cy="5919000"/>
          </a:xfrm>
          <a:prstGeom prst="roundRect">
            <a:avLst>
              <a:gd fmla="val 1077" name="adj"/>
            </a:avLst>
          </a:prstGeom>
          <a:solidFill>
            <a:srgbClr val="D8D8D8">
              <a:alpha val="41570"/>
            </a:srgbClr>
          </a:solidFill>
          <a:ln>
            <a:noFill/>
          </a:ln>
        </p:spPr>
      </p:pic>
      <p:pic>
        <p:nvPicPr>
          <p:cNvPr id="23" name="Google Shape;23;p3"/>
          <p:cNvPicPr preferRelativeResize="0"/>
          <p:nvPr/>
        </p:nvPicPr>
        <p:blipFill rotWithShape="1">
          <a:blip r:embed="rId3">
            <a:alphaModFix/>
          </a:blip>
          <a:srcRect b="22482" l="-180" r="-180" t="1070"/>
          <a:stretch/>
        </p:blipFill>
        <p:spPr>
          <a:xfrm>
            <a:off x="7764900" y="314975"/>
            <a:ext cx="4204800" cy="4270200"/>
          </a:xfrm>
          <a:prstGeom prst="roundRect">
            <a:avLst>
              <a:gd fmla="val 1849" name="adj"/>
            </a:avLst>
          </a:prstGeom>
          <a:solidFill>
            <a:srgbClr val="D8D8D8">
              <a:alpha val="41570"/>
            </a:srgbClr>
          </a:solidFill>
          <a:ln>
            <a:noFill/>
          </a:ln>
        </p:spPr>
      </p:pic>
      <p:pic>
        <p:nvPicPr>
          <p:cNvPr descr="A picture containing person, floor, indoor, window&#10;&#10;Description automatically generated" id="24" name="Google Shape;24;p3"/>
          <p:cNvPicPr preferRelativeResize="0"/>
          <p:nvPr/>
        </p:nvPicPr>
        <p:blipFill rotWithShape="1">
          <a:blip r:embed="rId4">
            <a:alphaModFix amt="76000"/>
          </a:blip>
          <a:srcRect b="0" l="0" r="0" t="0"/>
          <a:stretch/>
        </p:blipFill>
        <p:spPr>
          <a:xfrm>
            <a:off x="7772066" y="4699416"/>
            <a:ext cx="4204800" cy="1877400"/>
          </a:xfrm>
          <a:prstGeom prst="roundRect">
            <a:avLst>
              <a:gd fmla="val 3035" name="adj"/>
            </a:avLst>
          </a:prstGeom>
          <a:solidFill>
            <a:srgbClr val="D8D8D8">
              <a:alpha val="41570"/>
            </a:srgbClr>
          </a:solidFill>
          <a:ln>
            <a:noFill/>
          </a:ln>
        </p:spPr>
      </p:pic>
      <p:sp>
        <p:nvSpPr>
          <p:cNvPr id="25" name="Google Shape;25;p3"/>
          <p:cNvSpPr/>
          <p:nvPr/>
        </p:nvSpPr>
        <p:spPr>
          <a:xfrm>
            <a:off x="7764900" y="314975"/>
            <a:ext cx="4204800" cy="4270200"/>
          </a:xfrm>
          <a:prstGeom prst="roundRect">
            <a:avLst>
              <a:gd fmla="val 1335" name="adj"/>
            </a:avLst>
          </a:prstGeom>
          <a:solidFill>
            <a:srgbClr val="05C5AE">
              <a:alpha val="596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 name="Google Shape;26;p3"/>
          <p:cNvSpPr/>
          <p:nvPr/>
        </p:nvSpPr>
        <p:spPr>
          <a:xfrm>
            <a:off x="7764905" y="4703587"/>
            <a:ext cx="4204800" cy="1883100"/>
          </a:xfrm>
          <a:prstGeom prst="roundRect">
            <a:avLst>
              <a:gd fmla="val 2564" name="adj"/>
            </a:avLst>
          </a:prstGeom>
          <a:solidFill>
            <a:srgbClr val="385BFF">
              <a:alpha val="7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27" name="Google Shape;27;p3"/>
          <p:cNvGrpSpPr/>
          <p:nvPr/>
        </p:nvGrpSpPr>
        <p:grpSpPr>
          <a:xfrm>
            <a:off x="514800" y="530352"/>
            <a:ext cx="1728346" cy="368433"/>
            <a:chOff x="237300" y="2120550"/>
            <a:chExt cx="7138975" cy="1527500"/>
          </a:xfrm>
        </p:grpSpPr>
        <p:sp>
          <p:nvSpPr>
            <p:cNvPr id="28" name="Google Shape;28;p3"/>
            <p:cNvSpPr/>
            <p:nvPr/>
          </p:nvSpPr>
          <p:spPr>
            <a:xfrm>
              <a:off x="2090475" y="2618975"/>
              <a:ext cx="375275" cy="452175"/>
            </a:xfrm>
            <a:custGeom>
              <a:rect b="b" l="l" r="r" t="t"/>
              <a:pathLst>
                <a:path extrusionOk="0" h="18087" w="15011">
                  <a:moveTo>
                    <a:pt x="7646" y="1"/>
                  </a:moveTo>
                  <a:cubicBezTo>
                    <a:pt x="4830" y="1"/>
                    <a:pt x="2281" y="1620"/>
                    <a:pt x="1056" y="4164"/>
                  </a:cubicBezTo>
                  <a:cubicBezTo>
                    <a:pt x="352" y="5700"/>
                    <a:pt x="0" y="7364"/>
                    <a:pt x="64" y="9028"/>
                  </a:cubicBezTo>
                  <a:cubicBezTo>
                    <a:pt x="0" y="10725"/>
                    <a:pt x="352" y="12389"/>
                    <a:pt x="1056" y="13893"/>
                  </a:cubicBezTo>
                  <a:cubicBezTo>
                    <a:pt x="1664" y="15174"/>
                    <a:pt x="2625" y="16262"/>
                    <a:pt x="3841" y="16998"/>
                  </a:cubicBezTo>
                  <a:cubicBezTo>
                    <a:pt x="5025" y="17734"/>
                    <a:pt x="6433" y="18086"/>
                    <a:pt x="7841" y="18086"/>
                  </a:cubicBezTo>
                  <a:cubicBezTo>
                    <a:pt x="8770" y="18086"/>
                    <a:pt x="9698" y="17926"/>
                    <a:pt x="10594" y="17606"/>
                  </a:cubicBezTo>
                  <a:cubicBezTo>
                    <a:pt x="11394" y="17286"/>
                    <a:pt x="12130" y="16838"/>
                    <a:pt x="12770" y="16294"/>
                  </a:cubicBezTo>
                  <a:cubicBezTo>
                    <a:pt x="13379" y="15750"/>
                    <a:pt x="13891" y="15078"/>
                    <a:pt x="14275" y="14341"/>
                  </a:cubicBezTo>
                  <a:cubicBezTo>
                    <a:pt x="14659" y="13605"/>
                    <a:pt x="14915" y="12837"/>
                    <a:pt x="15011" y="12005"/>
                  </a:cubicBezTo>
                  <a:lnTo>
                    <a:pt x="11938" y="12005"/>
                  </a:lnTo>
                  <a:cubicBezTo>
                    <a:pt x="11842" y="12485"/>
                    <a:pt x="11682" y="12965"/>
                    <a:pt x="11426" y="13381"/>
                  </a:cubicBezTo>
                  <a:cubicBezTo>
                    <a:pt x="11170" y="13765"/>
                    <a:pt x="10882" y="14117"/>
                    <a:pt x="10530" y="14405"/>
                  </a:cubicBezTo>
                  <a:cubicBezTo>
                    <a:pt x="10146" y="14661"/>
                    <a:pt x="9762" y="14886"/>
                    <a:pt x="9314" y="15014"/>
                  </a:cubicBezTo>
                  <a:cubicBezTo>
                    <a:pt x="8866" y="15142"/>
                    <a:pt x="8386" y="15238"/>
                    <a:pt x="7905" y="15238"/>
                  </a:cubicBezTo>
                  <a:cubicBezTo>
                    <a:pt x="7041" y="15238"/>
                    <a:pt x="6177" y="14982"/>
                    <a:pt x="5473" y="14533"/>
                  </a:cubicBezTo>
                  <a:cubicBezTo>
                    <a:pt x="4705" y="14021"/>
                    <a:pt x="4129" y="13285"/>
                    <a:pt x="3777" y="12453"/>
                  </a:cubicBezTo>
                  <a:cubicBezTo>
                    <a:pt x="3361" y="11365"/>
                    <a:pt x="3137" y="10213"/>
                    <a:pt x="3169" y="9060"/>
                  </a:cubicBezTo>
                  <a:cubicBezTo>
                    <a:pt x="3137" y="7908"/>
                    <a:pt x="3361" y="6756"/>
                    <a:pt x="3777" y="5700"/>
                  </a:cubicBezTo>
                  <a:cubicBezTo>
                    <a:pt x="4129" y="4836"/>
                    <a:pt x="4705" y="4131"/>
                    <a:pt x="5441" y="3587"/>
                  </a:cubicBezTo>
                  <a:cubicBezTo>
                    <a:pt x="6136" y="3134"/>
                    <a:pt x="6945" y="2881"/>
                    <a:pt x="7761" y="2881"/>
                  </a:cubicBezTo>
                  <a:cubicBezTo>
                    <a:pt x="7809" y="2881"/>
                    <a:pt x="7857" y="2881"/>
                    <a:pt x="7905" y="2883"/>
                  </a:cubicBezTo>
                  <a:cubicBezTo>
                    <a:pt x="8386" y="2883"/>
                    <a:pt x="8898" y="2947"/>
                    <a:pt x="9346" y="3107"/>
                  </a:cubicBezTo>
                  <a:cubicBezTo>
                    <a:pt x="9794" y="3235"/>
                    <a:pt x="10210" y="3459"/>
                    <a:pt x="10562" y="3747"/>
                  </a:cubicBezTo>
                  <a:cubicBezTo>
                    <a:pt x="10914" y="4035"/>
                    <a:pt x="11202" y="4388"/>
                    <a:pt x="11426" y="4804"/>
                  </a:cubicBezTo>
                  <a:cubicBezTo>
                    <a:pt x="11682" y="5220"/>
                    <a:pt x="11842" y="5700"/>
                    <a:pt x="11938" y="6180"/>
                  </a:cubicBezTo>
                  <a:lnTo>
                    <a:pt x="15011" y="6180"/>
                  </a:lnTo>
                  <a:cubicBezTo>
                    <a:pt x="14883" y="5284"/>
                    <a:pt x="14627" y="4388"/>
                    <a:pt x="14179" y="3555"/>
                  </a:cubicBezTo>
                  <a:cubicBezTo>
                    <a:pt x="13795" y="2819"/>
                    <a:pt x="13251" y="2147"/>
                    <a:pt x="12610" y="1603"/>
                  </a:cubicBezTo>
                  <a:cubicBezTo>
                    <a:pt x="11970" y="1091"/>
                    <a:pt x="11234" y="675"/>
                    <a:pt x="10434" y="419"/>
                  </a:cubicBezTo>
                  <a:cubicBezTo>
                    <a:pt x="9602" y="131"/>
                    <a:pt x="8706" y="3"/>
                    <a:pt x="7809" y="3"/>
                  </a:cubicBezTo>
                  <a:cubicBezTo>
                    <a:pt x="7755" y="2"/>
                    <a:pt x="7700" y="1"/>
                    <a:pt x="76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2506550" y="2730850"/>
              <a:ext cx="305675" cy="340350"/>
            </a:xfrm>
            <a:custGeom>
              <a:rect b="b" l="l" r="r" t="t"/>
              <a:pathLst>
                <a:path extrusionOk="0" h="13614" w="12227">
                  <a:moveTo>
                    <a:pt x="6229" y="2470"/>
                  </a:moveTo>
                  <a:cubicBezTo>
                    <a:pt x="6798" y="2470"/>
                    <a:pt x="7360" y="2689"/>
                    <a:pt x="7810" y="3049"/>
                  </a:cubicBezTo>
                  <a:cubicBezTo>
                    <a:pt x="8290" y="3465"/>
                    <a:pt x="8642" y="4009"/>
                    <a:pt x="8834" y="4617"/>
                  </a:cubicBezTo>
                  <a:cubicBezTo>
                    <a:pt x="9058" y="5322"/>
                    <a:pt x="9154" y="6058"/>
                    <a:pt x="9154" y="6826"/>
                  </a:cubicBezTo>
                  <a:cubicBezTo>
                    <a:pt x="9154" y="7562"/>
                    <a:pt x="9058" y="8298"/>
                    <a:pt x="8834" y="9002"/>
                  </a:cubicBezTo>
                  <a:cubicBezTo>
                    <a:pt x="8642" y="9610"/>
                    <a:pt x="8290" y="10122"/>
                    <a:pt x="7810" y="10571"/>
                  </a:cubicBezTo>
                  <a:cubicBezTo>
                    <a:pt x="7364" y="10927"/>
                    <a:pt x="6808" y="11118"/>
                    <a:pt x="6244" y="11118"/>
                  </a:cubicBezTo>
                  <a:cubicBezTo>
                    <a:pt x="6201" y="11118"/>
                    <a:pt x="6157" y="11117"/>
                    <a:pt x="6113" y="11115"/>
                  </a:cubicBezTo>
                  <a:lnTo>
                    <a:pt x="6113" y="11115"/>
                  </a:lnTo>
                  <a:lnTo>
                    <a:pt x="6145" y="11147"/>
                  </a:lnTo>
                  <a:cubicBezTo>
                    <a:pt x="5505" y="11147"/>
                    <a:pt x="4897" y="10955"/>
                    <a:pt x="4417" y="10571"/>
                  </a:cubicBezTo>
                  <a:cubicBezTo>
                    <a:pt x="3937" y="10122"/>
                    <a:pt x="3585" y="9610"/>
                    <a:pt x="3393" y="9002"/>
                  </a:cubicBezTo>
                  <a:cubicBezTo>
                    <a:pt x="3137" y="8298"/>
                    <a:pt x="3041" y="7562"/>
                    <a:pt x="3041" y="6826"/>
                  </a:cubicBezTo>
                  <a:cubicBezTo>
                    <a:pt x="3041" y="6058"/>
                    <a:pt x="3137" y="5322"/>
                    <a:pt x="3393" y="4617"/>
                  </a:cubicBezTo>
                  <a:cubicBezTo>
                    <a:pt x="3585" y="4009"/>
                    <a:pt x="3937" y="3465"/>
                    <a:pt x="4417" y="3049"/>
                  </a:cubicBezTo>
                  <a:cubicBezTo>
                    <a:pt x="4837" y="2689"/>
                    <a:pt x="5425" y="2470"/>
                    <a:pt x="5998" y="2470"/>
                  </a:cubicBezTo>
                  <a:cubicBezTo>
                    <a:pt x="6036" y="2470"/>
                    <a:pt x="6075" y="2471"/>
                    <a:pt x="6113" y="2473"/>
                  </a:cubicBezTo>
                  <a:cubicBezTo>
                    <a:pt x="6152" y="2471"/>
                    <a:pt x="6190" y="2470"/>
                    <a:pt x="6229" y="2470"/>
                  </a:cubicBezTo>
                  <a:close/>
                  <a:moveTo>
                    <a:pt x="6113" y="1"/>
                  </a:moveTo>
                  <a:cubicBezTo>
                    <a:pt x="5001" y="1"/>
                    <a:pt x="3889" y="281"/>
                    <a:pt x="2881" y="841"/>
                  </a:cubicBezTo>
                  <a:cubicBezTo>
                    <a:pt x="1985" y="1417"/>
                    <a:pt x="1248" y="2249"/>
                    <a:pt x="768" y="3241"/>
                  </a:cubicBezTo>
                  <a:cubicBezTo>
                    <a:pt x="256" y="4361"/>
                    <a:pt x="0" y="5578"/>
                    <a:pt x="32" y="6826"/>
                  </a:cubicBezTo>
                  <a:cubicBezTo>
                    <a:pt x="0" y="8042"/>
                    <a:pt x="256" y="9290"/>
                    <a:pt x="768" y="10411"/>
                  </a:cubicBezTo>
                  <a:cubicBezTo>
                    <a:pt x="1248" y="11371"/>
                    <a:pt x="1953" y="12203"/>
                    <a:pt x="2881" y="12779"/>
                  </a:cubicBezTo>
                  <a:cubicBezTo>
                    <a:pt x="3793" y="13326"/>
                    <a:pt x="4878" y="13614"/>
                    <a:pt x="5945" y="13614"/>
                  </a:cubicBezTo>
                  <a:cubicBezTo>
                    <a:pt x="6001" y="13614"/>
                    <a:pt x="6057" y="13613"/>
                    <a:pt x="6113" y="13611"/>
                  </a:cubicBezTo>
                  <a:cubicBezTo>
                    <a:pt x="6171" y="13613"/>
                    <a:pt x="6229" y="13614"/>
                    <a:pt x="6286" y="13614"/>
                  </a:cubicBezTo>
                  <a:cubicBezTo>
                    <a:pt x="7377" y="13614"/>
                    <a:pt x="8434" y="13326"/>
                    <a:pt x="9346" y="12779"/>
                  </a:cubicBezTo>
                  <a:cubicBezTo>
                    <a:pt x="10274" y="12203"/>
                    <a:pt x="11010" y="11371"/>
                    <a:pt x="11458" y="10411"/>
                  </a:cubicBezTo>
                  <a:cubicBezTo>
                    <a:pt x="11970" y="9290"/>
                    <a:pt x="12226" y="8042"/>
                    <a:pt x="12194" y="6826"/>
                  </a:cubicBezTo>
                  <a:cubicBezTo>
                    <a:pt x="12226" y="5578"/>
                    <a:pt x="11970" y="4361"/>
                    <a:pt x="11458" y="3241"/>
                  </a:cubicBezTo>
                  <a:cubicBezTo>
                    <a:pt x="11010" y="2249"/>
                    <a:pt x="10274" y="1417"/>
                    <a:pt x="9346" y="841"/>
                  </a:cubicBezTo>
                  <a:cubicBezTo>
                    <a:pt x="8338" y="281"/>
                    <a:pt x="7226" y="1"/>
                    <a:pt x="611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2863400" y="2730975"/>
              <a:ext cx="446525" cy="333775"/>
            </a:xfrm>
            <a:custGeom>
              <a:rect b="b" l="l" r="r" t="t"/>
              <a:pathLst>
                <a:path extrusionOk="0" h="13351" w="17861">
                  <a:moveTo>
                    <a:pt x="6380" y="1"/>
                  </a:moveTo>
                  <a:cubicBezTo>
                    <a:pt x="5634" y="1"/>
                    <a:pt x="4922" y="224"/>
                    <a:pt x="4322" y="644"/>
                  </a:cubicBezTo>
                  <a:cubicBezTo>
                    <a:pt x="3714" y="1092"/>
                    <a:pt x="3233" y="1700"/>
                    <a:pt x="3009" y="2404"/>
                  </a:cubicBezTo>
                  <a:lnTo>
                    <a:pt x="2849" y="2404"/>
                  </a:lnTo>
                  <a:lnTo>
                    <a:pt x="2849" y="164"/>
                  </a:lnTo>
                  <a:lnTo>
                    <a:pt x="1" y="164"/>
                  </a:lnTo>
                  <a:lnTo>
                    <a:pt x="1" y="13350"/>
                  </a:lnTo>
                  <a:lnTo>
                    <a:pt x="3009" y="13350"/>
                  </a:lnTo>
                  <a:lnTo>
                    <a:pt x="3009" y="5349"/>
                  </a:lnTo>
                  <a:cubicBezTo>
                    <a:pt x="2977" y="4836"/>
                    <a:pt x="3105" y="4356"/>
                    <a:pt x="3329" y="3908"/>
                  </a:cubicBezTo>
                  <a:cubicBezTo>
                    <a:pt x="3522" y="3524"/>
                    <a:pt x="3810" y="3204"/>
                    <a:pt x="4162" y="2948"/>
                  </a:cubicBezTo>
                  <a:cubicBezTo>
                    <a:pt x="4514" y="2724"/>
                    <a:pt x="4930" y="2628"/>
                    <a:pt x="5346" y="2628"/>
                  </a:cubicBezTo>
                  <a:cubicBezTo>
                    <a:pt x="5382" y="2626"/>
                    <a:pt x="5418" y="2625"/>
                    <a:pt x="5454" y="2625"/>
                  </a:cubicBezTo>
                  <a:cubicBezTo>
                    <a:pt x="5990" y="2625"/>
                    <a:pt x="6492" y="2846"/>
                    <a:pt x="6882" y="3236"/>
                  </a:cubicBezTo>
                  <a:cubicBezTo>
                    <a:pt x="7298" y="3684"/>
                    <a:pt x="7490" y="4260"/>
                    <a:pt x="7458" y="4868"/>
                  </a:cubicBezTo>
                  <a:lnTo>
                    <a:pt x="7458" y="13350"/>
                  </a:lnTo>
                  <a:lnTo>
                    <a:pt x="10403" y="13350"/>
                  </a:lnTo>
                  <a:lnTo>
                    <a:pt x="10403" y="5125"/>
                  </a:lnTo>
                  <a:cubicBezTo>
                    <a:pt x="10371" y="4484"/>
                    <a:pt x="10595" y="3844"/>
                    <a:pt x="11011" y="3332"/>
                  </a:cubicBezTo>
                  <a:cubicBezTo>
                    <a:pt x="11404" y="2879"/>
                    <a:pt x="11996" y="2625"/>
                    <a:pt x="12600" y="2625"/>
                  </a:cubicBezTo>
                  <a:cubicBezTo>
                    <a:pt x="12636" y="2625"/>
                    <a:pt x="12671" y="2626"/>
                    <a:pt x="12707" y="2628"/>
                  </a:cubicBezTo>
                  <a:cubicBezTo>
                    <a:pt x="12742" y="2626"/>
                    <a:pt x="12776" y="2625"/>
                    <a:pt x="12811" y="2625"/>
                  </a:cubicBezTo>
                  <a:cubicBezTo>
                    <a:pt x="13324" y="2625"/>
                    <a:pt x="13854" y="2844"/>
                    <a:pt x="14244" y="3204"/>
                  </a:cubicBezTo>
                  <a:cubicBezTo>
                    <a:pt x="14692" y="3652"/>
                    <a:pt x="14916" y="4324"/>
                    <a:pt x="14884" y="4996"/>
                  </a:cubicBezTo>
                  <a:lnTo>
                    <a:pt x="14884" y="13350"/>
                  </a:lnTo>
                  <a:lnTo>
                    <a:pt x="17860" y="13350"/>
                  </a:lnTo>
                  <a:lnTo>
                    <a:pt x="17860" y="4516"/>
                  </a:lnTo>
                  <a:cubicBezTo>
                    <a:pt x="17860" y="3044"/>
                    <a:pt x="17508" y="1924"/>
                    <a:pt x="16772" y="1156"/>
                  </a:cubicBezTo>
                  <a:cubicBezTo>
                    <a:pt x="16031" y="415"/>
                    <a:pt x="15053" y="2"/>
                    <a:pt x="14008" y="2"/>
                  </a:cubicBezTo>
                  <a:cubicBezTo>
                    <a:pt x="13969" y="2"/>
                    <a:pt x="13930" y="2"/>
                    <a:pt x="13891" y="4"/>
                  </a:cubicBezTo>
                  <a:cubicBezTo>
                    <a:pt x="13839" y="2"/>
                    <a:pt x="13787" y="1"/>
                    <a:pt x="13735" y="1"/>
                  </a:cubicBezTo>
                  <a:cubicBezTo>
                    <a:pt x="12955" y="1"/>
                    <a:pt x="12181" y="224"/>
                    <a:pt x="11491" y="644"/>
                  </a:cubicBezTo>
                  <a:cubicBezTo>
                    <a:pt x="10851" y="1092"/>
                    <a:pt x="10371" y="1700"/>
                    <a:pt x="10083" y="2404"/>
                  </a:cubicBezTo>
                  <a:lnTo>
                    <a:pt x="9955" y="2404"/>
                  </a:lnTo>
                  <a:cubicBezTo>
                    <a:pt x="9731" y="1700"/>
                    <a:pt x="9283" y="1092"/>
                    <a:pt x="8706" y="644"/>
                  </a:cubicBezTo>
                  <a:cubicBezTo>
                    <a:pt x="8107" y="224"/>
                    <a:pt x="7394" y="1"/>
                    <a:pt x="6675" y="1"/>
                  </a:cubicBezTo>
                  <a:cubicBezTo>
                    <a:pt x="6626" y="1"/>
                    <a:pt x="6578" y="2"/>
                    <a:pt x="6530" y="4"/>
                  </a:cubicBezTo>
                  <a:cubicBezTo>
                    <a:pt x="6480" y="2"/>
                    <a:pt x="6430" y="1"/>
                    <a:pt x="638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3374700" y="2730925"/>
              <a:ext cx="300875" cy="457825"/>
            </a:xfrm>
            <a:custGeom>
              <a:rect b="b" l="l" r="r" t="t"/>
              <a:pathLst>
                <a:path extrusionOk="0" h="18313" w="12035">
                  <a:moveTo>
                    <a:pt x="5926" y="2582"/>
                  </a:moveTo>
                  <a:cubicBezTo>
                    <a:pt x="6506" y="2582"/>
                    <a:pt x="7090" y="2758"/>
                    <a:pt x="7586" y="3110"/>
                  </a:cubicBezTo>
                  <a:cubicBezTo>
                    <a:pt x="8034" y="3494"/>
                    <a:pt x="8386" y="4038"/>
                    <a:pt x="8578" y="4614"/>
                  </a:cubicBezTo>
                  <a:cubicBezTo>
                    <a:pt x="9058" y="6023"/>
                    <a:pt x="9058" y="7591"/>
                    <a:pt x="8578" y="8999"/>
                  </a:cubicBezTo>
                  <a:cubicBezTo>
                    <a:pt x="8386" y="9607"/>
                    <a:pt x="8034" y="10119"/>
                    <a:pt x="7586" y="10536"/>
                  </a:cubicBezTo>
                  <a:cubicBezTo>
                    <a:pt x="7090" y="10888"/>
                    <a:pt x="6514" y="11064"/>
                    <a:pt x="5938" y="11064"/>
                  </a:cubicBezTo>
                  <a:cubicBezTo>
                    <a:pt x="5362" y="11064"/>
                    <a:pt x="4786" y="10888"/>
                    <a:pt x="4290" y="10536"/>
                  </a:cubicBezTo>
                  <a:cubicBezTo>
                    <a:pt x="3809" y="10119"/>
                    <a:pt x="3457" y="9607"/>
                    <a:pt x="3265" y="9031"/>
                  </a:cubicBezTo>
                  <a:cubicBezTo>
                    <a:pt x="3041" y="8295"/>
                    <a:pt x="2913" y="7559"/>
                    <a:pt x="2913" y="6791"/>
                  </a:cubicBezTo>
                  <a:cubicBezTo>
                    <a:pt x="2913" y="6055"/>
                    <a:pt x="3009" y="5287"/>
                    <a:pt x="3265" y="4582"/>
                  </a:cubicBezTo>
                  <a:cubicBezTo>
                    <a:pt x="3457" y="4006"/>
                    <a:pt x="3809" y="3494"/>
                    <a:pt x="4290" y="3110"/>
                  </a:cubicBezTo>
                  <a:cubicBezTo>
                    <a:pt x="4770" y="2758"/>
                    <a:pt x="5346" y="2582"/>
                    <a:pt x="5926" y="2582"/>
                  </a:cubicBezTo>
                  <a:close/>
                  <a:moveTo>
                    <a:pt x="6562" y="1"/>
                  </a:moveTo>
                  <a:cubicBezTo>
                    <a:pt x="5986" y="1"/>
                    <a:pt x="5416" y="130"/>
                    <a:pt x="4898" y="390"/>
                  </a:cubicBezTo>
                  <a:cubicBezTo>
                    <a:pt x="4450" y="614"/>
                    <a:pt x="4065" y="934"/>
                    <a:pt x="3777" y="1318"/>
                  </a:cubicBezTo>
                  <a:cubicBezTo>
                    <a:pt x="3521" y="1638"/>
                    <a:pt x="3297" y="1990"/>
                    <a:pt x="3105" y="2374"/>
                  </a:cubicBezTo>
                  <a:lnTo>
                    <a:pt x="2945" y="2374"/>
                  </a:lnTo>
                  <a:lnTo>
                    <a:pt x="2945" y="166"/>
                  </a:lnTo>
                  <a:lnTo>
                    <a:pt x="1" y="166"/>
                  </a:lnTo>
                  <a:lnTo>
                    <a:pt x="1" y="18313"/>
                  </a:lnTo>
                  <a:lnTo>
                    <a:pt x="2977" y="18313"/>
                  </a:lnTo>
                  <a:lnTo>
                    <a:pt x="2977" y="11304"/>
                  </a:lnTo>
                  <a:lnTo>
                    <a:pt x="3105" y="11304"/>
                  </a:lnTo>
                  <a:cubicBezTo>
                    <a:pt x="3297" y="11656"/>
                    <a:pt x="3521" y="12008"/>
                    <a:pt x="3777" y="12296"/>
                  </a:cubicBezTo>
                  <a:cubicBezTo>
                    <a:pt x="4097" y="12680"/>
                    <a:pt x="4482" y="13000"/>
                    <a:pt x="4930" y="13224"/>
                  </a:cubicBezTo>
                  <a:cubicBezTo>
                    <a:pt x="5506" y="13480"/>
                    <a:pt x="6114" y="13608"/>
                    <a:pt x="6754" y="13608"/>
                  </a:cubicBezTo>
                  <a:cubicBezTo>
                    <a:pt x="7714" y="13608"/>
                    <a:pt x="8642" y="13320"/>
                    <a:pt x="9443" y="12808"/>
                  </a:cubicBezTo>
                  <a:cubicBezTo>
                    <a:pt x="10243" y="12232"/>
                    <a:pt x="10915" y="11400"/>
                    <a:pt x="11299" y="10472"/>
                  </a:cubicBezTo>
                  <a:cubicBezTo>
                    <a:pt x="11779" y="9319"/>
                    <a:pt x="12035" y="8071"/>
                    <a:pt x="11971" y="6791"/>
                  </a:cubicBezTo>
                  <a:cubicBezTo>
                    <a:pt x="12035" y="5511"/>
                    <a:pt x="11779" y="4262"/>
                    <a:pt x="11267" y="3078"/>
                  </a:cubicBezTo>
                  <a:cubicBezTo>
                    <a:pt x="10883" y="2150"/>
                    <a:pt x="10243" y="1350"/>
                    <a:pt x="9410" y="806"/>
                  </a:cubicBezTo>
                  <a:cubicBezTo>
                    <a:pt x="8651" y="289"/>
                    <a:pt x="7775" y="3"/>
                    <a:pt x="6894" y="3"/>
                  </a:cubicBezTo>
                  <a:cubicBezTo>
                    <a:pt x="6847" y="3"/>
                    <a:pt x="6801" y="4"/>
                    <a:pt x="6754" y="6"/>
                  </a:cubicBezTo>
                  <a:cubicBezTo>
                    <a:pt x="6690" y="2"/>
                    <a:pt x="6626" y="1"/>
                    <a:pt x="656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726775" y="2625425"/>
              <a:ext cx="74425" cy="439325"/>
            </a:xfrm>
            <a:custGeom>
              <a:rect b="b" l="l" r="r" t="t"/>
              <a:pathLst>
                <a:path extrusionOk="0" h="17573" w="2977">
                  <a:moveTo>
                    <a:pt x="0" y="1"/>
                  </a:moveTo>
                  <a:lnTo>
                    <a:pt x="0" y="17572"/>
                  </a:lnTo>
                  <a:lnTo>
                    <a:pt x="2977" y="17572"/>
                  </a:lnTo>
                  <a:lnTo>
                    <a:pt x="29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3861200" y="2603825"/>
              <a:ext cx="91250" cy="461725"/>
            </a:xfrm>
            <a:custGeom>
              <a:rect b="b" l="l" r="r" t="t"/>
              <a:pathLst>
                <a:path extrusionOk="0" h="18469" w="3650">
                  <a:moveTo>
                    <a:pt x="1745" y="1"/>
                  </a:moveTo>
                  <a:cubicBezTo>
                    <a:pt x="1305" y="1"/>
                    <a:pt x="865" y="161"/>
                    <a:pt x="512" y="481"/>
                  </a:cubicBezTo>
                  <a:cubicBezTo>
                    <a:pt x="192" y="801"/>
                    <a:pt x="0" y="1249"/>
                    <a:pt x="0" y="1697"/>
                  </a:cubicBezTo>
                  <a:cubicBezTo>
                    <a:pt x="0" y="2145"/>
                    <a:pt x="192" y="2593"/>
                    <a:pt x="512" y="2881"/>
                  </a:cubicBezTo>
                  <a:cubicBezTo>
                    <a:pt x="833" y="3201"/>
                    <a:pt x="1281" y="3393"/>
                    <a:pt x="1729" y="3393"/>
                  </a:cubicBezTo>
                  <a:cubicBezTo>
                    <a:pt x="2177" y="3393"/>
                    <a:pt x="2625" y="3233"/>
                    <a:pt x="2977" y="2881"/>
                  </a:cubicBezTo>
                  <a:cubicBezTo>
                    <a:pt x="3649" y="2241"/>
                    <a:pt x="3649" y="1153"/>
                    <a:pt x="2977" y="481"/>
                  </a:cubicBezTo>
                  <a:cubicBezTo>
                    <a:pt x="2625" y="161"/>
                    <a:pt x="2185" y="1"/>
                    <a:pt x="1745" y="1"/>
                  </a:cubicBezTo>
                  <a:close/>
                  <a:moveTo>
                    <a:pt x="224" y="5250"/>
                  </a:moveTo>
                  <a:lnTo>
                    <a:pt x="224" y="18436"/>
                  </a:lnTo>
                  <a:lnTo>
                    <a:pt x="3201" y="18468"/>
                  </a:lnTo>
                  <a:lnTo>
                    <a:pt x="3201" y="52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3991625" y="2732550"/>
              <a:ext cx="274475" cy="339400"/>
            </a:xfrm>
            <a:custGeom>
              <a:rect b="b" l="l" r="r" t="t"/>
              <a:pathLst>
                <a:path extrusionOk="0" h="13576" w="10979">
                  <a:moveTo>
                    <a:pt x="7970" y="7014"/>
                  </a:moveTo>
                  <a:lnTo>
                    <a:pt x="7970" y="8582"/>
                  </a:lnTo>
                  <a:cubicBezTo>
                    <a:pt x="8002" y="9062"/>
                    <a:pt x="7874" y="9510"/>
                    <a:pt x="7618" y="9926"/>
                  </a:cubicBezTo>
                  <a:cubicBezTo>
                    <a:pt x="7394" y="10343"/>
                    <a:pt x="7010" y="10695"/>
                    <a:pt x="6594" y="10919"/>
                  </a:cubicBezTo>
                  <a:cubicBezTo>
                    <a:pt x="6162" y="11149"/>
                    <a:pt x="5679" y="11276"/>
                    <a:pt x="5213" y="11276"/>
                  </a:cubicBezTo>
                  <a:cubicBezTo>
                    <a:pt x="5161" y="11276"/>
                    <a:pt x="5109" y="11274"/>
                    <a:pt x="5057" y="11271"/>
                  </a:cubicBezTo>
                  <a:cubicBezTo>
                    <a:pt x="5009" y="11273"/>
                    <a:pt x="4960" y="11275"/>
                    <a:pt x="4912" y="11275"/>
                  </a:cubicBezTo>
                  <a:cubicBezTo>
                    <a:pt x="4390" y="11275"/>
                    <a:pt x="3899" y="11118"/>
                    <a:pt x="3489" y="10855"/>
                  </a:cubicBezTo>
                  <a:cubicBezTo>
                    <a:pt x="3073" y="10535"/>
                    <a:pt x="2849" y="10054"/>
                    <a:pt x="2881" y="9542"/>
                  </a:cubicBezTo>
                  <a:cubicBezTo>
                    <a:pt x="2881" y="9190"/>
                    <a:pt x="2977" y="8838"/>
                    <a:pt x="3201" y="8550"/>
                  </a:cubicBezTo>
                  <a:cubicBezTo>
                    <a:pt x="3425" y="8294"/>
                    <a:pt x="3713" y="8102"/>
                    <a:pt x="4033" y="7974"/>
                  </a:cubicBezTo>
                  <a:cubicBezTo>
                    <a:pt x="4417" y="7814"/>
                    <a:pt x="4833" y="7718"/>
                    <a:pt x="5249" y="7654"/>
                  </a:cubicBezTo>
                  <a:lnTo>
                    <a:pt x="5954" y="7558"/>
                  </a:lnTo>
                  <a:cubicBezTo>
                    <a:pt x="6210" y="7526"/>
                    <a:pt x="6498" y="7462"/>
                    <a:pt x="6754" y="7430"/>
                  </a:cubicBezTo>
                  <a:cubicBezTo>
                    <a:pt x="7010" y="7366"/>
                    <a:pt x="7266" y="7302"/>
                    <a:pt x="7522" y="7238"/>
                  </a:cubicBezTo>
                  <a:cubicBezTo>
                    <a:pt x="7682" y="7206"/>
                    <a:pt x="7842" y="7110"/>
                    <a:pt x="7970" y="7014"/>
                  </a:cubicBezTo>
                  <a:close/>
                  <a:moveTo>
                    <a:pt x="5582" y="1"/>
                  </a:moveTo>
                  <a:cubicBezTo>
                    <a:pt x="4825" y="1"/>
                    <a:pt x="4093" y="154"/>
                    <a:pt x="3361" y="389"/>
                  </a:cubicBezTo>
                  <a:cubicBezTo>
                    <a:pt x="2657" y="645"/>
                    <a:pt x="2017" y="1061"/>
                    <a:pt x="1505" y="1605"/>
                  </a:cubicBezTo>
                  <a:cubicBezTo>
                    <a:pt x="993" y="2181"/>
                    <a:pt x="608" y="2853"/>
                    <a:pt x="416" y="3589"/>
                  </a:cubicBezTo>
                  <a:lnTo>
                    <a:pt x="3201" y="4005"/>
                  </a:lnTo>
                  <a:cubicBezTo>
                    <a:pt x="3393" y="3525"/>
                    <a:pt x="3681" y="3109"/>
                    <a:pt x="4065" y="2821"/>
                  </a:cubicBezTo>
                  <a:cubicBezTo>
                    <a:pt x="4512" y="2514"/>
                    <a:pt x="5055" y="2329"/>
                    <a:pt x="5591" y="2329"/>
                  </a:cubicBezTo>
                  <a:cubicBezTo>
                    <a:pt x="5669" y="2329"/>
                    <a:pt x="5748" y="2333"/>
                    <a:pt x="5825" y="2341"/>
                  </a:cubicBezTo>
                  <a:cubicBezTo>
                    <a:pt x="5899" y="2333"/>
                    <a:pt x="5972" y="2329"/>
                    <a:pt x="6045" y="2329"/>
                  </a:cubicBezTo>
                  <a:cubicBezTo>
                    <a:pt x="6546" y="2329"/>
                    <a:pt x="7035" y="2518"/>
                    <a:pt x="7426" y="2853"/>
                  </a:cubicBezTo>
                  <a:cubicBezTo>
                    <a:pt x="7810" y="3269"/>
                    <a:pt x="8002" y="3813"/>
                    <a:pt x="7970" y="4357"/>
                  </a:cubicBezTo>
                  <a:lnTo>
                    <a:pt x="7970" y="4421"/>
                  </a:lnTo>
                  <a:cubicBezTo>
                    <a:pt x="8002" y="4677"/>
                    <a:pt x="7874" y="4933"/>
                    <a:pt x="7650" y="5062"/>
                  </a:cubicBezTo>
                  <a:cubicBezTo>
                    <a:pt x="7362" y="5254"/>
                    <a:pt x="7010" y="5350"/>
                    <a:pt x="6658" y="5382"/>
                  </a:cubicBezTo>
                  <a:cubicBezTo>
                    <a:pt x="6178" y="5446"/>
                    <a:pt x="5569" y="5510"/>
                    <a:pt x="4833" y="5606"/>
                  </a:cubicBezTo>
                  <a:cubicBezTo>
                    <a:pt x="4225" y="5670"/>
                    <a:pt x="3617" y="5766"/>
                    <a:pt x="3041" y="5926"/>
                  </a:cubicBezTo>
                  <a:cubicBezTo>
                    <a:pt x="2497" y="6054"/>
                    <a:pt x="1953" y="6278"/>
                    <a:pt x="1505" y="6598"/>
                  </a:cubicBezTo>
                  <a:cubicBezTo>
                    <a:pt x="1025" y="6886"/>
                    <a:pt x="673" y="7270"/>
                    <a:pt x="416" y="7750"/>
                  </a:cubicBezTo>
                  <a:cubicBezTo>
                    <a:pt x="128" y="8326"/>
                    <a:pt x="0" y="8966"/>
                    <a:pt x="0" y="9606"/>
                  </a:cubicBezTo>
                  <a:cubicBezTo>
                    <a:pt x="0" y="10375"/>
                    <a:pt x="192" y="11143"/>
                    <a:pt x="576" y="11783"/>
                  </a:cubicBezTo>
                  <a:cubicBezTo>
                    <a:pt x="929" y="12391"/>
                    <a:pt x="1473" y="12839"/>
                    <a:pt x="2081" y="13127"/>
                  </a:cubicBezTo>
                  <a:cubicBezTo>
                    <a:pt x="2785" y="13415"/>
                    <a:pt x="3521" y="13575"/>
                    <a:pt x="4257" y="13575"/>
                  </a:cubicBezTo>
                  <a:cubicBezTo>
                    <a:pt x="4833" y="13575"/>
                    <a:pt x="5441" y="13479"/>
                    <a:pt x="5986" y="13287"/>
                  </a:cubicBezTo>
                  <a:cubicBezTo>
                    <a:pt x="6434" y="13095"/>
                    <a:pt x="6850" y="12839"/>
                    <a:pt x="7202" y="12519"/>
                  </a:cubicBezTo>
                  <a:cubicBezTo>
                    <a:pt x="7522" y="12231"/>
                    <a:pt x="7778" y="11879"/>
                    <a:pt x="7970" y="11495"/>
                  </a:cubicBezTo>
                  <a:lnTo>
                    <a:pt x="8066" y="11495"/>
                  </a:lnTo>
                  <a:lnTo>
                    <a:pt x="8066" y="13351"/>
                  </a:lnTo>
                  <a:lnTo>
                    <a:pt x="10946" y="13351"/>
                  </a:lnTo>
                  <a:lnTo>
                    <a:pt x="10946" y="4549"/>
                  </a:lnTo>
                  <a:cubicBezTo>
                    <a:pt x="10978" y="3781"/>
                    <a:pt x="10818" y="3013"/>
                    <a:pt x="10498" y="2341"/>
                  </a:cubicBezTo>
                  <a:cubicBezTo>
                    <a:pt x="10210" y="1797"/>
                    <a:pt x="9794" y="1317"/>
                    <a:pt x="9282" y="965"/>
                  </a:cubicBezTo>
                  <a:cubicBezTo>
                    <a:pt x="8770" y="613"/>
                    <a:pt x="8226" y="357"/>
                    <a:pt x="7618" y="229"/>
                  </a:cubicBezTo>
                  <a:cubicBezTo>
                    <a:pt x="7042" y="69"/>
                    <a:pt x="6434" y="5"/>
                    <a:pt x="5793" y="5"/>
                  </a:cubicBezTo>
                  <a:cubicBezTo>
                    <a:pt x="5723" y="2"/>
                    <a:pt x="5652" y="1"/>
                    <a:pt x="558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4330075" y="2730975"/>
              <a:ext cx="279300" cy="334575"/>
            </a:xfrm>
            <a:custGeom>
              <a:rect b="b" l="l" r="r" t="t"/>
              <a:pathLst>
                <a:path extrusionOk="0" h="13383" w="11172">
                  <a:moveTo>
                    <a:pt x="6938" y="1"/>
                  </a:moveTo>
                  <a:cubicBezTo>
                    <a:pt x="6887" y="1"/>
                    <a:pt x="6837" y="2"/>
                    <a:pt x="6786" y="4"/>
                  </a:cubicBezTo>
                  <a:cubicBezTo>
                    <a:pt x="6734" y="2"/>
                    <a:pt x="6682" y="1"/>
                    <a:pt x="6630" y="1"/>
                  </a:cubicBezTo>
                  <a:cubicBezTo>
                    <a:pt x="5850" y="1"/>
                    <a:pt x="5076" y="224"/>
                    <a:pt x="4386" y="644"/>
                  </a:cubicBezTo>
                  <a:cubicBezTo>
                    <a:pt x="3746" y="1092"/>
                    <a:pt x="3266" y="1700"/>
                    <a:pt x="3010" y="2404"/>
                  </a:cubicBezTo>
                  <a:lnTo>
                    <a:pt x="2849" y="2404"/>
                  </a:lnTo>
                  <a:lnTo>
                    <a:pt x="2849" y="164"/>
                  </a:lnTo>
                  <a:lnTo>
                    <a:pt x="1" y="164"/>
                  </a:lnTo>
                  <a:lnTo>
                    <a:pt x="1" y="13350"/>
                  </a:lnTo>
                  <a:lnTo>
                    <a:pt x="2978" y="13350"/>
                  </a:lnTo>
                  <a:lnTo>
                    <a:pt x="2978" y="5637"/>
                  </a:lnTo>
                  <a:cubicBezTo>
                    <a:pt x="2978" y="5061"/>
                    <a:pt x="3106" y="4516"/>
                    <a:pt x="3330" y="4004"/>
                  </a:cubicBezTo>
                  <a:cubicBezTo>
                    <a:pt x="3554" y="3588"/>
                    <a:pt x="3874" y="3236"/>
                    <a:pt x="4290" y="2980"/>
                  </a:cubicBezTo>
                  <a:cubicBezTo>
                    <a:pt x="4706" y="2756"/>
                    <a:pt x="5186" y="2628"/>
                    <a:pt x="5698" y="2628"/>
                  </a:cubicBezTo>
                  <a:cubicBezTo>
                    <a:pt x="5732" y="2626"/>
                    <a:pt x="5766" y="2626"/>
                    <a:pt x="5800" y="2626"/>
                  </a:cubicBezTo>
                  <a:cubicBezTo>
                    <a:pt x="6437" y="2626"/>
                    <a:pt x="7065" y="2908"/>
                    <a:pt x="7490" y="3364"/>
                  </a:cubicBezTo>
                  <a:cubicBezTo>
                    <a:pt x="7970" y="3972"/>
                    <a:pt x="8194" y="4708"/>
                    <a:pt x="8162" y="5445"/>
                  </a:cubicBezTo>
                  <a:lnTo>
                    <a:pt x="8162" y="13382"/>
                  </a:lnTo>
                  <a:lnTo>
                    <a:pt x="11171" y="13382"/>
                  </a:lnTo>
                  <a:lnTo>
                    <a:pt x="11171" y="4964"/>
                  </a:lnTo>
                  <a:cubicBezTo>
                    <a:pt x="11171" y="4036"/>
                    <a:pt x="11011" y="3108"/>
                    <a:pt x="10627" y="2276"/>
                  </a:cubicBezTo>
                  <a:cubicBezTo>
                    <a:pt x="10275" y="1572"/>
                    <a:pt x="9763" y="996"/>
                    <a:pt x="9091" y="580"/>
                  </a:cubicBezTo>
                  <a:cubicBezTo>
                    <a:pt x="8431" y="220"/>
                    <a:pt x="7687" y="1"/>
                    <a:pt x="69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4658950" y="2730975"/>
              <a:ext cx="288875" cy="340250"/>
            </a:xfrm>
            <a:custGeom>
              <a:rect b="b" l="l" r="r" t="t"/>
              <a:pathLst>
                <a:path extrusionOk="0" h="13610" w="11555">
                  <a:moveTo>
                    <a:pt x="6287" y="0"/>
                  </a:moveTo>
                  <a:cubicBezTo>
                    <a:pt x="6219" y="0"/>
                    <a:pt x="6150" y="1"/>
                    <a:pt x="6082" y="4"/>
                  </a:cubicBezTo>
                  <a:cubicBezTo>
                    <a:pt x="6026" y="2"/>
                    <a:pt x="5970" y="1"/>
                    <a:pt x="5914" y="1"/>
                  </a:cubicBezTo>
                  <a:cubicBezTo>
                    <a:pt x="4850" y="1"/>
                    <a:pt x="3793" y="290"/>
                    <a:pt x="2881" y="868"/>
                  </a:cubicBezTo>
                  <a:cubicBezTo>
                    <a:pt x="1953" y="1444"/>
                    <a:pt x="1217" y="2276"/>
                    <a:pt x="769" y="3268"/>
                  </a:cubicBezTo>
                  <a:cubicBezTo>
                    <a:pt x="256" y="4388"/>
                    <a:pt x="0" y="5605"/>
                    <a:pt x="32" y="6821"/>
                  </a:cubicBezTo>
                  <a:cubicBezTo>
                    <a:pt x="0" y="8037"/>
                    <a:pt x="256" y="9253"/>
                    <a:pt x="737" y="10341"/>
                  </a:cubicBezTo>
                  <a:cubicBezTo>
                    <a:pt x="1217" y="11334"/>
                    <a:pt x="1921" y="12166"/>
                    <a:pt x="2849" y="12742"/>
                  </a:cubicBezTo>
                  <a:cubicBezTo>
                    <a:pt x="3792" y="13320"/>
                    <a:pt x="4850" y="13608"/>
                    <a:pt x="5941" y="13608"/>
                  </a:cubicBezTo>
                  <a:cubicBezTo>
                    <a:pt x="5998" y="13608"/>
                    <a:pt x="6056" y="13608"/>
                    <a:pt x="6114" y="13606"/>
                  </a:cubicBezTo>
                  <a:cubicBezTo>
                    <a:pt x="6174" y="13608"/>
                    <a:pt x="6234" y="13609"/>
                    <a:pt x="6295" y="13609"/>
                  </a:cubicBezTo>
                  <a:cubicBezTo>
                    <a:pt x="7190" y="13609"/>
                    <a:pt x="8056" y="13388"/>
                    <a:pt x="8866" y="12998"/>
                  </a:cubicBezTo>
                  <a:cubicBezTo>
                    <a:pt x="9634" y="12614"/>
                    <a:pt x="10274" y="12038"/>
                    <a:pt x="10722" y="11302"/>
                  </a:cubicBezTo>
                  <a:cubicBezTo>
                    <a:pt x="11203" y="10566"/>
                    <a:pt x="11459" y="9701"/>
                    <a:pt x="11523" y="8837"/>
                  </a:cubicBezTo>
                  <a:lnTo>
                    <a:pt x="8674" y="8837"/>
                  </a:lnTo>
                  <a:cubicBezTo>
                    <a:pt x="8578" y="9253"/>
                    <a:pt x="8418" y="9669"/>
                    <a:pt x="8194" y="10021"/>
                  </a:cubicBezTo>
                  <a:cubicBezTo>
                    <a:pt x="7938" y="10373"/>
                    <a:pt x="7650" y="10630"/>
                    <a:pt x="7298" y="10790"/>
                  </a:cubicBezTo>
                  <a:cubicBezTo>
                    <a:pt x="6929" y="10961"/>
                    <a:pt x="6528" y="11045"/>
                    <a:pt x="6127" y="11045"/>
                  </a:cubicBezTo>
                  <a:cubicBezTo>
                    <a:pt x="5555" y="11045"/>
                    <a:pt x="4984" y="10873"/>
                    <a:pt x="4513" y="10534"/>
                  </a:cubicBezTo>
                  <a:cubicBezTo>
                    <a:pt x="4001" y="10149"/>
                    <a:pt x="3649" y="9637"/>
                    <a:pt x="3425" y="9061"/>
                  </a:cubicBezTo>
                  <a:cubicBezTo>
                    <a:pt x="3169" y="8325"/>
                    <a:pt x="3041" y="7525"/>
                    <a:pt x="3041" y="6757"/>
                  </a:cubicBezTo>
                  <a:cubicBezTo>
                    <a:pt x="3041" y="5957"/>
                    <a:pt x="3169" y="5189"/>
                    <a:pt x="3457" y="4452"/>
                  </a:cubicBezTo>
                  <a:cubicBezTo>
                    <a:pt x="3649" y="3876"/>
                    <a:pt x="4033" y="3364"/>
                    <a:pt x="4513" y="3012"/>
                  </a:cubicBezTo>
                  <a:cubicBezTo>
                    <a:pt x="4959" y="2685"/>
                    <a:pt x="5459" y="2497"/>
                    <a:pt x="5989" y="2497"/>
                  </a:cubicBezTo>
                  <a:cubicBezTo>
                    <a:pt x="6031" y="2497"/>
                    <a:pt x="6072" y="2498"/>
                    <a:pt x="6114" y="2500"/>
                  </a:cubicBezTo>
                  <a:cubicBezTo>
                    <a:pt x="6154" y="2498"/>
                    <a:pt x="6194" y="2497"/>
                    <a:pt x="6234" y="2497"/>
                  </a:cubicBezTo>
                  <a:cubicBezTo>
                    <a:pt x="6833" y="2497"/>
                    <a:pt x="7424" y="2720"/>
                    <a:pt x="7874" y="3140"/>
                  </a:cubicBezTo>
                  <a:cubicBezTo>
                    <a:pt x="8290" y="3556"/>
                    <a:pt x="8578" y="4132"/>
                    <a:pt x="8674" y="4740"/>
                  </a:cubicBezTo>
                  <a:lnTo>
                    <a:pt x="11555" y="4740"/>
                  </a:lnTo>
                  <a:cubicBezTo>
                    <a:pt x="11491" y="3844"/>
                    <a:pt x="11235" y="2980"/>
                    <a:pt x="10754" y="2244"/>
                  </a:cubicBezTo>
                  <a:cubicBezTo>
                    <a:pt x="10274" y="1508"/>
                    <a:pt x="9602" y="932"/>
                    <a:pt x="8834" y="580"/>
                  </a:cubicBezTo>
                  <a:cubicBezTo>
                    <a:pt x="8032" y="193"/>
                    <a:pt x="7174" y="0"/>
                    <a:pt x="62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4983000" y="2730925"/>
              <a:ext cx="296900" cy="340325"/>
            </a:xfrm>
            <a:custGeom>
              <a:rect b="b" l="l" r="r" t="t"/>
              <a:pathLst>
                <a:path extrusionOk="0" h="13613" w="11876">
                  <a:moveTo>
                    <a:pt x="6079" y="2422"/>
                  </a:moveTo>
                  <a:cubicBezTo>
                    <a:pt x="6600" y="2422"/>
                    <a:pt x="7120" y="2558"/>
                    <a:pt x="7586" y="2822"/>
                  </a:cubicBezTo>
                  <a:cubicBezTo>
                    <a:pt x="8034" y="3078"/>
                    <a:pt x="8386" y="3462"/>
                    <a:pt x="8611" y="3942"/>
                  </a:cubicBezTo>
                  <a:cubicBezTo>
                    <a:pt x="8867" y="4422"/>
                    <a:pt x="8995" y="4966"/>
                    <a:pt x="8995" y="5543"/>
                  </a:cubicBezTo>
                  <a:lnTo>
                    <a:pt x="3013" y="5543"/>
                  </a:lnTo>
                  <a:cubicBezTo>
                    <a:pt x="3034" y="5026"/>
                    <a:pt x="3161" y="4535"/>
                    <a:pt x="3394" y="4070"/>
                  </a:cubicBezTo>
                  <a:cubicBezTo>
                    <a:pt x="3650" y="3590"/>
                    <a:pt x="4034" y="3174"/>
                    <a:pt x="4482" y="2886"/>
                  </a:cubicBezTo>
                  <a:cubicBezTo>
                    <a:pt x="4975" y="2574"/>
                    <a:pt x="5528" y="2422"/>
                    <a:pt x="6079" y="2422"/>
                  </a:cubicBezTo>
                  <a:close/>
                  <a:moveTo>
                    <a:pt x="5820" y="1"/>
                  </a:moveTo>
                  <a:cubicBezTo>
                    <a:pt x="3668" y="1"/>
                    <a:pt x="1697" y="1292"/>
                    <a:pt x="801" y="3270"/>
                  </a:cubicBezTo>
                  <a:cubicBezTo>
                    <a:pt x="257" y="4390"/>
                    <a:pt x="1" y="5607"/>
                    <a:pt x="33" y="6855"/>
                  </a:cubicBezTo>
                  <a:cubicBezTo>
                    <a:pt x="1" y="8071"/>
                    <a:pt x="257" y="9319"/>
                    <a:pt x="801" y="10440"/>
                  </a:cubicBezTo>
                  <a:cubicBezTo>
                    <a:pt x="1249" y="11432"/>
                    <a:pt x="1985" y="12232"/>
                    <a:pt x="2913" y="12808"/>
                  </a:cubicBezTo>
                  <a:cubicBezTo>
                    <a:pt x="3856" y="13325"/>
                    <a:pt x="4942" y="13611"/>
                    <a:pt x="6036" y="13611"/>
                  </a:cubicBezTo>
                  <a:cubicBezTo>
                    <a:pt x="6094" y="13611"/>
                    <a:pt x="6152" y="13610"/>
                    <a:pt x="6210" y="13608"/>
                  </a:cubicBezTo>
                  <a:cubicBezTo>
                    <a:pt x="6285" y="13611"/>
                    <a:pt x="6359" y="13612"/>
                    <a:pt x="6434" y="13612"/>
                  </a:cubicBezTo>
                  <a:cubicBezTo>
                    <a:pt x="7255" y="13612"/>
                    <a:pt x="8074" y="13451"/>
                    <a:pt x="8867" y="13128"/>
                  </a:cubicBezTo>
                  <a:cubicBezTo>
                    <a:pt x="9571" y="12872"/>
                    <a:pt x="10243" y="12392"/>
                    <a:pt x="10755" y="11816"/>
                  </a:cubicBezTo>
                  <a:cubicBezTo>
                    <a:pt x="11235" y="11240"/>
                    <a:pt x="11587" y="10568"/>
                    <a:pt x="11747" y="9831"/>
                  </a:cubicBezTo>
                  <a:lnTo>
                    <a:pt x="8963" y="9479"/>
                  </a:lnTo>
                  <a:cubicBezTo>
                    <a:pt x="8835" y="9831"/>
                    <a:pt x="8611" y="10151"/>
                    <a:pt x="8354" y="10440"/>
                  </a:cubicBezTo>
                  <a:cubicBezTo>
                    <a:pt x="8098" y="10696"/>
                    <a:pt x="7778" y="10888"/>
                    <a:pt x="7458" y="10984"/>
                  </a:cubicBezTo>
                  <a:cubicBezTo>
                    <a:pt x="7042" y="11144"/>
                    <a:pt x="6658" y="11208"/>
                    <a:pt x="6242" y="11208"/>
                  </a:cubicBezTo>
                  <a:cubicBezTo>
                    <a:pt x="5634" y="11208"/>
                    <a:pt x="5058" y="11048"/>
                    <a:pt x="4546" y="10760"/>
                  </a:cubicBezTo>
                  <a:cubicBezTo>
                    <a:pt x="4034" y="10472"/>
                    <a:pt x="3650" y="10023"/>
                    <a:pt x="3394" y="9511"/>
                  </a:cubicBezTo>
                  <a:cubicBezTo>
                    <a:pt x="3119" y="8902"/>
                    <a:pt x="2990" y="8263"/>
                    <a:pt x="3006" y="7623"/>
                  </a:cubicBezTo>
                  <a:lnTo>
                    <a:pt x="11875" y="7623"/>
                  </a:lnTo>
                  <a:lnTo>
                    <a:pt x="11875" y="6663"/>
                  </a:lnTo>
                  <a:cubicBezTo>
                    <a:pt x="11875" y="5639"/>
                    <a:pt x="11715" y="4614"/>
                    <a:pt x="11395" y="3654"/>
                  </a:cubicBezTo>
                  <a:cubicBezTo>
                    <a:pt x="11139" y="2886"/>
                    <a:pt x="10691" y="2182"/>
                    <a:pt x="10147" y="1606"/>
                  </a:cubicBezTo>
                  <a:cubicBezTo>
                    <a:pt x="9603" y="1062"/>
                    <a:pt x="8963" y="646"/>
                    <a:pt x="8290" y="390"/>
                  </a:cubicBezTo>
                  <a:cubicBezTo>
                    <a:pt x="7617" y="155"/>
                    <a:pt x="6944" y="2"/>
                    <a:pt x="6246" y="2"/>
                  </a:cubicBezTo>
                  <a:cubicBezTo>
                    <a:pt x="6181" y="2"/>
                    <a:pt x="6115" y="3"/>
                    <a:pt x="6050" y="6"/>
                  </a:cubicBezTo>
                  <a:cubicBezTo>
                    <a:pt x="5973" y="2"/>
                    <a:pt x="5896" y="1"/>
                    <a:pt x="58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5450300" y="2620550"/>
              <a:ext cx="357700" cy="450675"/>
            </a:xfrm>
            <a:custGeom>
              <a:rect b="b" l="l" r="r" t="t"/>
              <a:pathLst>
                <a:path extrusionOk="0" h="18027" w="14308">
                  <a:moveTo>
                    <a:pt x="6057" y="2529"/>
                  </a:moveTo>
                  <a:cubicBezTo>
                    <a:pt x="6498" y="2529"/>
                    <a:pt x="6905" y="2718"/>
                    <a:pt x="7202" y="3044"/>
                  </a:cubicBezTo>
                  <a:cubicBezTo>
                    <a:pt x="7490" y="3332"/>
                    <a:pt x="7650" y="3716"/>
                    <a:pt x="7650" y="4101"/>
                  </a:cubicBezTo>
                  <a:cubicBezTo>
                    <a:pt x="7650" y="4517"/>
                    <a:pt x="7554" y="4933"/>
                    <a:pt x="7298" y="5285"/>
                  </a:cubicBezTo>
                  <a:cubicBezTo>
                    <a:pt x="7042" y="5669"/>
                    <a:pt x="6690" y="5989"/>
                    <a:pt x="6306" y="6213"/>
                  </a:cubicBezTo>
                  <a:lnTo>
                    <a:pt x="5340" y="6901"/>
                  </a:lnTo>
                  <a:lnTo>
                    <a:pt x="5340" y="6901"/>
                  </a:lnTo>
                  <a:cubicBezTo>
                    <a:pt x="5299" y="6853"/>
                    <a:pt x="5259" y="6805"/>
                    <a:pt x="5217" y="6757"/>
                  </a:cubicBezTo>
                  <a:cubicBezTo>
                    <a:pt x="4929" y="6373"/>
                    <a:pt x="4673" y="5957"/>
                    <a:pt x="4417" y="5541"/>
                  </a:cubicBezTo>
                  <a:cubicBezTo>
                    <a:pt x="4225" y="5189"/>
                    <a:pt x="4129" y="4773"/>
                    <a:pt x="4129" y="4357"/>
                  </a:cubicBezTo>
                  <a:cubicBezTo>
                    <a:pt x="4129" y="4068"/>
                    <a:pt x="4193" y="3748"/>
                    <a:pt x="4353" y="3492"/>
                  </a:cubicBezTo>
                  <a:cubicBezTo>
                    <a:pt x="4513" y="3204"/>
                    <a:pt x="4737" y="2948"/>
                    <a:pt x="4993" y="2788"/>
                  </a:cubicBezTo>
                  <a:cubicBezTo>
                    <a:pt x="5281" y="2628"/>
                    <a:pt x="5633" y="2532"/>
                    <a:pt x="5954" y="2532"/>
                  </a:cubicBezTo>
                  <a:cubicBezTo>
                    <a:pt x="5988" y="2530"/>
                    <a:pt x="6023" y="2529"/>
                    <a:pt x="6057" y="2529"/>
                  </a:cubicBezTo>
                  <a:close/>
                  <a:moveTo>
                    <a:pt x="4832" y="10378"/>
                  </a:moveTo>
                  <a:lnTo>
                    <a:pt x="8342" y="14533"/>
                  </a:lnTo>
                  <a:lnTo>
                    <a:pt x="8342" y="14533"/>
                  </a:lnTo>
                  <a:cubicBezTo>
                    <a:pt x="8076" y="14730"/>
                    <a:pt x="7791" y="14904"/>
                    <a:pt x="7490" y="15047"/>
                  </a:cubicBezTo>
                  <a:cubicBezTo>
                    <a:pt x="6946" y="15335"/>
                    <a:pt x="6338" y="15463"/>
                    <a:pt x="5697" y="15463"/>
                  </a:cubicBezTo>
                  <a:cubicBezTo>
                    <a:pt x="5648" y="15466"/>
                    <a:pt x="5599" y="15467"/>
                    <a:pt x="5550" y="15467"/>
                  </a:cubicBezTo>
                  <a:cubicBezTo>
                    <a:pt x="5114" y="15467"/>
                    <a:pt x="4660" y="15344"/>
                    <a:pt x="4257" y="15143"/>
                  </a:cubicBezTo>
                  <a:cubicBezTo>
                    <a:pt x="3873" y="14919"/>
                    <a:pt x="3521" y="14598"/>
                    <a:pt x="3297" y="14214"/>
                  </a:cubicBezTo>
                  <a:cubicBezTo>
                    <a:pt x="2849" y="13510"/>
                    <a:pt x="2849" y="12582"/>
                    <a:pt x="3329" y="11878"/>
                  </a:cubicBezTo>
                  <a:cubicBezTo>
                    <a:pt x="3649" y="11366"/>
                    <a:pt x="4033" y="10918"/>
                    <a:pt x="4545" y="10598"/>
                  </a:cubicBezTo>
                  <a:lnTo>
                    <a:pt x="4832" y="10378"/>
                  </a:lnTo>
                  <a:close/>
                  <a:moveTo>
                    <a:pt x="5743" y="0"/>
                  </a:moveTo>
                  <a:cubicBezTo>
                    <a:pt x="4975" y="0"/>
                    <a:pt x="4239" y="191"/>
                    <a:pt x="3585" y="548"/>
                  </a:cubicBezTo>
                  <a:cubicBezTo>
                    <a:pt x="2945" y="900"/>
                    <a:pt x="2401" y="1444"/>
                    <a:pt x="2049" y="2084"/>
                  </a:cubicBezTo>
                  <a:cubicBezTo>
                    <a:pt x="1665" y="2788"/>
                    <a:pt x="1473" y="3556"/>
                    <a:pt x="1505" y="4325"/>
                  </a:cubicBezTo>
                  <a:cubicBezTo>
                    <a:pt x="1473" y="5029"/>
                    <a:pt x="1633" y="5733"/>
                    <a:pt x="1921" y="6373"/>
                  </a:cubicBezTo>
                  <a:cubicBezTo>
                    <a:pt x="2209" y="7013"/>
                    <a:pt x="2593" y="7621"/>
                    <a:pt x="3041" y="8165"/>
                  </a:cubicBezTo>
                  <a:cubicBezTo>
                    <a:pt x="3103" y="8245"/>
                    <a:pt x="3165" y="8325"/>
                    <a:pt x="3228" y="8405"/>
                  </a:cubicBezTo>
                  <a:lnTo>
                    <a:pt x="3228" y="8405"/>
                  </a:lnTo>
                  <a:cubicBezTo>
                    <a:pt x="2645" y="8808"/>
                    <a:pt x="2092" y="9241"/>
                    <a:pt x="1569" y="9734"/>
                  </a:cubicBezTo>
                  <a:cubicBezTo>
                    <a:pt x="1121" y="10150"/>
                    <a:pt x="737" y="10662"/>
                    <a:pt x="416" y="11238"/>
                  </a:cubicBezTo>
                  <a:cubicBezTo>
                    <a:pt x="160" y="11814"/>
                    <a:pt x="0" y="12454"/>
                    <a:pt x="32" y="13094"/>
                  </a:cubicBezTo>
                  <a:cubicBezTo>
                    <a:pt x="0" y="14919"/>
                    <a:pt x="993" y="16583"/>
                    <a:pt x="2625" y="17383"/>
                  </a:cubicBezTo>
                  <a:cubicBezTo>
                    <a:pt x="3495" y="17803"/>
                    <a:pt x="4449" y="18026"/>
                    <a:pt x="5409" y="18026"/>
                  </a:cubicBezTo>
                  <a:cubicBezTo>
                    <a:pt x="5473" y="18026"/>
                    <a:pt x="5537" y="18025"/>
                    <a:pt x="5601" y="18023"/>
                  </a:cubicBezTo>
                  <a:cubicBezTo>
                    <a:pt x="6402" y="18023"/>
                    <a:pt x="7202" y="17895"/>
                    <a:pt x="7970" y="17639"/>
                  </a:cubicBezTo>
                  <a:cubicBezTo>
                    <a:pt x="8688" y="17389"/>
                    <a:pt x="9375" y="16987"/>
                    <a:pt x="9973" y="16463"/>
                  </a:cubicBezTo>
                  <a:lnTo>
                    <a:pt x="9973" y="16463"/>
                  </a:lnTo>
                  <a:lnTo>
                    <a:pt x="11074" y="17767"/>
                  </a:lnTo>
                  <a:lnTo>
                    <a:pt x="14307" y="17767"/>
                  </a:lnTo>
                  <a:lnTo>
                    <a:pt x="11805" y="14720"/>
                  </a:lnTo>
                  <a:lnTo>
                    <a:pt x="11805" y="14720"/>
                  </a:lnTo>
                  <a:cubicBezTo>
                    <a:pt x="11863" y="14638"/>
                    <a:pt x="11918" y="14555"/>
                    <a:pt x="11971" y="14470"/>
                  </a:cubicBezTo>
                  <a:cubicBezTo>
                    <a:pt x="12387" y="13830"/>
                    <a:pt x="12707" y="13126"/>
                    <a:pt x="12899" y="12390"/>
                  </a:cubicBezTo>
                  <a:cubicBezTo>
                    <a:pt x="13155" y="11462"/>
                    <a:pt x="13283" y="10502"/>
                    <a:pt x="13251" y="9510"/>
                  </a:cubicBezTo>
                  <a:lnTo>
                    <a:pt x="10690" y="9510"/>
                  </a:lnTo>
                  <a:cubicBezTo>
                    <a:pt x="10690" y="10342"/>
                    <a:pt x="10562" y="11174"/>
                    <a:pt x="10242" y="11942"/>
                  </a:cubicBezTo>
                  <a:cubicBezTo>
                    <a:pt x="10171" y="12139"/>
                    <a:pt x="10089" y="12331"/>
                    <a:pt x="9997" y="12519"/>
                  </a:cubicBezTo>
                  <a:lnTo>
                    <a:pt x="9997" y="12519"/>
                  </a:lnTo>
                  <a:lnTo>
                    <a:pt x="6923" y="8775"/>
                  </a:lnTo>
                  <a:lnTo>
                    <a:pt x="6923" y="8775"/>
                  </a:lnTo>
                  <a:lnTo>
                    <a:pt x="7970" y="7973"/>
                  </a:lnTo>
                  <a:cubicBezTo>
                    <a:pt x="8610" y="7493"/>
                    <a:pt x="9186" y="6917"/>
                    <a:pt x="9634" y="6213"/>
                  </a:cubicBezTo>
                  <a:cubicBezTo>
                    <a:pt x="10018" y="5541"/>
                    <a:pt x="10210" y="4773"/>
                    <a:pt x="10210" y="4004"/>
                  </a:cubicBezTo>
                  <a:cubicBezTo>
                    <a:pt x="10210" y="2564"/>
                    <a:pt x="9442" y="1252"/>
                    <a:pt x="8226" y="548"/>
                  </a:cubicBezTo>
                  <a:cubicBezTo>
                    <a:pt x="7543" y="191"/>
                    <a:pt x="6832" y="0"/>
                    <a:pt x="6093" y="0"/>
                  </a:cubicBezTo>
                  <a:cubicBezTo>
                    <a:pt x="6036" y="0"/>
                    <a:pt x="5979" y="1"/>
                    <a:pt x="5922" y="4"/>
                  </a:cubicBezTo>
                  <a:cubicBezTo>
                    <a:pt x="5862" y="1"/>
                    <a:pt x="5802" y="0"/>
                    <a:pt x="5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5986400" y="2625350"/>
              <a:ext cx="323275" cy="439400"/>
            </a:xfrm>
            <a:custGeom>
              <a:rect b="b" l="l" r="r" t="t"/>
              <a:pathLst>
                <a:path extrusionOk="0" h="17576" w="12931">
                  <a:moveTo>
                    <a:pt x="5858" y="2660"/>
                  </a:moveTo>
                  <a:cubicBezTo>
                    <a:pt x="6498" y="2660"/>
                    <a:pt x="7138" y="2756"/>
                    <a:pt x="7746" y="3012"/>
                  </a:cubicBezTo>
                  <a:cubicBezTo>
                    <a:pt x="8194" y="3236"/>
                    <a:pt x="8578" y="3588"/>
                    <a:pt x="8834" y="4037"/>
                  </a:cubicBezTo>
                  <a:cubicBezTo>
                    <a:pt x="9090" y="4517"/>
                    <a:pt x="9218" y="5061"/>
                    <a:pt x="9186" y="5637"/>
                  </a:cubicBezTo>
                  <a:cubicBezTo>
                    <a:pt x="9218" y="6181"/>
                    <a:pt x="9090" y="6725"/>
                    <a:pt x="8834" y="7205"/>
                  </a:cubicBezTo>
                  <a:cubicBezTo>
                    <a:pt x="8578" y="7621"/>
                    <a:pt x="8226" y="7973"/>
                    <a:pt x="7746" y="8165"/>
                  </a:cubicBezTo>
                  <a:cubicBezTo>
                    <a:pt x="7170" y="8421"/>
                    <a:pt x="6530" y="8517"/>
                    <a:pt x="5890" y="8517"/>
                  </a:cubicBezTo>
                  <a:lnTo>
                    <a:pt x="3073" y="8517"/>
                  </a:lnTo>
                  <a:lnTo>
                    <a:pt x="3073" y="2660"/>
                  </a:lnTo>
                  <a:close/>
                  <a:moveTo>
                    <a:pt x="6552" y="1"/>
                  </a:moveTo>
                  <a:cubicBezTo>
                    <a:pt x="6481" y="1"/>
                    <a:pt x="6409" y="2"/>
                    <a:pt x="6338" y="4"/>
                  </a:cubicBezTo>
                  <a:lnTo>
                    <a:pt x="0" y="4"/>
                  </a:lnTo>
                  <a:lnTo>
                    <a:pt x="0" y="17575"/>
                  </a:lnTo>
                  <a:lnTo>
                    <a:pt x="3073" y="17575"/>
                  </a:lnTo>
                  <a:lnTo>
                    <a:pt x="3073" y="11142"/>
                  </a:lnTo>
                  <a:lnTo>
                    <a:pt x="6173" y="11142"/>
                  </a:lnTo>
                  <a:lnTo>
                    <a:pt x="9506" y="17575"/>
                  </a:lnTo>
                  <a:lnTo>
                    <a:pt x="12931" y="17575"/>
                  </a:lnTo>
                  <a:lnTo>
                    <a:pt x="9268" y="10612"/>
                  </a:lnTo>
                  <a:lnTo>
                    <a:pt x="9268" y="10612"/>
                  </a:lnTo>
                  <a:cubicBezTo>
                    <a:pt x="9380" y="10568"/>
                    <a:pt x="9491" y="10520"/>
                    <a:pt x="9602" y="10470"/>
                  </a:cubicBezTo>
                  <a:cubicBezTo>
                    <a:pt x="10434" y="10054"/>
                    <a:pt x="11139" y="9382"/>
                    <a:pt x="11619" y="8549"/>
                  </a:cubicBezTo>
                  <a:cubicBezTo>
                    <a:pt x="12099" y="7653"/>
                    <a:pt x="12323" y="6661"/>
                    <a:pt x="12323" y="5637"/>
                  </a:cubicBezTo>
                  <a:cubicBezTo>
                    <a:pt x="12323" y="4613"/>
                    <a:pt x="12099" y="3588"/>
                    <a:pt x="11619" y="2692"/>
                  </a:cubicBezTo>
                  <a:cubicBezTo>
                    <a:pt x="11171" y="1828"/>
                    <a:pt x="10466" y="1156"/>
                    <a:pt x="9634" y="708"/>
                  </a:cubicBezTo>
                  <a:cubicBezTo>
                    <a:pt x="8674" y="228"/>
                    <a:pt x="7629" y="1"/>
                    <a:pt x="65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6344075" y="2603825"/>
              <a:ext cx="91225" cy="461725"/>
            </a:xfrm>
            <a:custGeom>
              <a:rect b="b" l="l" r="r" t="t"/>
              <a:pathLst>
                <a:path extrusionOk="0" h="18469" w="3649">
                  <a:moveTo>
                    <a:pt x="1744" y="1"/>
                  </a:moveTo>
                  <a:cubicBezTo>
                    <a:pt x="1304" y="1"/>
                    <a:pt x="864" y="161"/>
                    <a:pt x="512" y="481"/>
                  </a:cubicBezTo>
                  <a:cubicBezTo>
                    <a:pt x="192" y="801"/>
                    <a:pt x="0" y="1249"/>
                    <a:pt x="0" y="1697"/>
                  </a:cubicBezTo>
                  <a:cubicBezTo>
                    <a:pt x="0" y="2145"/>
                    <a:pt x="192" y="2593"/>
                    <a:pt x="512" y="2881"/>
                  </a:cubicBezTo>
                  <a:cubicBezTo>
                    <a:pt x="832" y="3233"/>
                    <a:pt x="1280" y="3393"/>
                    <a:pt x="1728" y="3393"/>
                  </a:cubicBezTo>
                  <a:cubicBezTo>
                    <a:pt x="2209" y="3393"/>
                    <a:pt x="2625" y="3201"/>
                    <a:pt x="2977" y="2881"/>
                  </a:cubicBezTo>
                  <a:cubicBezTo>
                    <a:pt x="3649" y="2241"/>
                    <a:pt x="3649" y="1153"/>
                    <a:pt x="2977" y="481"/>
                  </a:cubicBezTo>
                  <a:cubicBezTo>
                    <a:pt x="2625" y="161"/>
                    <a:pt x="2185" y="1"/>
                    <a:pt x="1744" y="1"/>
                  </a:cubicBezTo>
                  <a:close/>
                  <a:moveTo>
                    <a:pt x="224" y="5250"/>
                  </a:moveTo>
                  <a:lnTo>
                    <a:pt x="224" y="18436"/>
                  </a:lnTo>
                  <a:lnTo>
                    <a:pt x="3233" y="18468"/>
                  </a:lnTo>
                  <a:lnTo>
                    <a:pt x="3233" y="525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6476100" y="2730950"/>
              <a:ext cx="272075" cy="340200"/>
            </a:xfrm>
            <a:custGeom>
              <a:rect b="b" l="l" r="r" t="t"/>
              <a:pathLst>
                <a:path extrusionOk="0" h="13608" w="10883">
                  <a:moveTo>
                    <a:pt x="5273" y="1"/>
                  </a:moveTo>
                  <a:cubicBezTo>
                    <a:pt x="4423" y="1"/>
                    <a:pt x="3580" y="162"/>
                    <a:pt x="2817" y="485"/>
                  </a:cubicBezTo>
                  <a:cubicBezTo>
                    <a:pt x="2081" y="773"/>
                    <a:pt x="1472" y="1253"/>
                    <a:pt x="992" y="1861"/>
                  </a:cubicBezTo>
                  <a:cubicBezTo>
                    <a:pt x="544" y="2501"/>
                    <a:pt x="320" y="3237"/>
                    <a:pt x="352" y="4005"/>
                  </a:cubicBezTo>
                  <a:cubicBezTo>
                    <a:pt x="320" y="4869"/>
                    <a:pt x="640" y="5734"/>
                    <a:pt x="1216" y="6406"/>
                  </a:cubicBezTo>
                  <a:cubicBezTo>
                    <a:pt x="1985" y="7110"/>
                    <a:pt x="2945" y="7558"/>
                    <a:pt x="3969" y="7718"/>
                  </a:cubicBezTo>
                  <a:lnTo>
                    <a:pt x="6113" y="8198"/>
                  </a:lnTo>
                  <a:cubicBezTo>
                    <a:pt x="6593" y="8262"/>
                    <a:pt x="7041" y="8454"/>
                    <a:pt x="7426" y="8774"/>
                  </a:cubicBezTo>
                  <a:cubicBezTo>
                    <a:pt x="7682" y="8998"/>
                    <a:pt x="7842" y="9350"/>
                    <a:pt x="7810" y="9702"/>
                  </a:cubicBezTo>
                  <a:cubicBezTo>
                    <a:pt x="7810" y="10150"/>
                    <a:pt x="7554" y="10567"/>
                    <a:pt x="7170" y="10823"/>
                  </a:cubicBezTo>
                  <a:cubicBezTo>
                    <a:pt x="6700" y="11116"/>
                    <a:pt x="6151" y="11275"/>
                    <a:pt x="5594" y="11275"/>
                  </a:cubicBezTo>
                  <a:cubicBezTo>
                    <a:pt x="5543" y="11275"/>
                    <a:pt x="5492" y="11273"/>
                    <a:pt x="5441" y="11271"/>
                  </a:cubicBezTo>
                  <a:cubicBezTo>
                    <a:pt x="5393" y="11273"/>
                    <a:pt x="5344" y="11275"/>
                    <a:pt x="5296" y="11275"/>
                  </a:cubicBezTo>
                  <a:cubicBezTo>
                    <a:pt x="4764" y="11275"/>
                    <a:pt x="4217" y="11116"/>
                    <a:pt x="3777" y="10823"/>
                  </a:cubicBezTo>
                  <a:cubicBezTo>
                    <a:pt x="3329" y="10503"/>
                    <a:pt x="3041" y="10022"/>
                    <a:pt x="2945" y="9478"/>
                  </a:cubicBezTo>
                  <a:lnTo>
                    <a:pt x="0" y="9734"/>
                  </a:lnTo>
                  <a:cubicBezTo>
                    <a:pt x="160" y="10887"/>
                    <a:pt x="768" y="11911"/>
                    <a:pt x="1696" y="12583"/>
                  </a:cubicBezTo>
                  <a:cubicBezTo>
                    <a:pt x="2657" y="13255"/>
                    <a:pt x="3905" y="13607"/>
                    <a:pt x="5473" y="13607"/>
                  </a:cubicBezTo>
                  <a:cubicBezTo>
                    <a:pt x="6433" y="13607"/>
                    <a:pt x="7362" y="13447"/>
                    <a:pt x="8258" y="13063"/>
                  </a:cubicBezTo>
                  <a:cubicBezTo>
                    <a:pt x="9026" y="12775"/>
                    <a:pt x="9698" y="12263"/>
                    <a:pt x="10178" y="11591"/>
                  </a:cubicBezTo>
                  <a:cubicBezTo>
                    <a:pt x="10626" y="10951"/>
                    <a:pt x="10850" y="10182"/>
                    <a:pt x="10850" y="9414"/>
                  </a:cubicBezTo>
                  <a:cubicBezTo>
                    <a:pt x="10882" y="8550"/>
                    <a:pt x="10562" y="7718"/>
                    <a:pt x="9954" y="7110"/>
                  </a:cubicBezTo>
                  <a:cubicBezTo>
                    <a:pt x="9218" y="6438"/>
                    <a:pt x="8290" y="6022"/>
                    <a:pt x="7298" y="5830"/>
                  </a:cubicBezTo>
                  <a:lnTo>
                    <a:pt x="5121" y="5350"/>
                  </a:lnTo>
                  <a:cubicBezTo>
                    <a:pt x="4609" y="5286"/>
                    <a:pt x="4129" y="5062"/>
                    <a:pt x="3745" y="4773"/>
                  </a:cubicBezTo>
                  <a:cubicBezTo>
                    <a:pt x="3457" y="4549"/>
                    <a:pt x="3297" y="4197"/>
                    <a:pt x="3329" y="3845"/>
                  </a:cubicBezTo>
                  <a:cubicBezTo>
                    <a:pt x="3329" y="3365"/>
                    <a:pt x="3553" y="2949"/>
                    <a:pt x="3969" y="2725"/>
                  </a:cubicBezTo>
                  <a:cubicBezTo>
                    <a:pt x="4401" y="2466"/>
                    <a:pt x="4885" y="2336"/>
                    <a:pt x="5374" y="2336"/>
                  </a:cubicBezTo>
                  <a:cubicBezTo>
                    <a:pt x="5428" y="2336"/>
                    <a:pt x="5483" y="2338"/>
                    <a:pt x="5537" y="2341"/>
                  </a:cubicBezTo>
                  <a:cubicBezTo>
                    <a:pt x="5587" y="2337"/>
                    <a:pt x="5637" y="2335"/>
                    <a:pt x="5687" y="2335"/>
                  </a:cubicBezTo>
                  <a:cubicBezTo>
                    <a:pt x="6028" y="2335"/>
                    <a:pt x="6383" y="2426"/>
                    <a:pt x="6689" y="2565"/>
                  </a:cubicBezTo>
                  <a:cubicBezTo>
                    <a:pt x="7009" y="2693"/>
                    <a:pt x="7266" y="2917"/>
                    <a:pt x="7458" y="3173"/>
                  </a:cubicBezTo>
                  <a:cubicBezTo>
                    <a:pt x="7650" y="3397"/>
                    <a:pt x="7778" y="3685"/>
                    <a:pt x="7874" y="3973"/>
                  </a:cubicBezTo>
                  <a:lnTo>
                    <a:pt x="10594" y="3653"/>
                  </a:lnTo>
                  <a:cubicBezTo>
                    <a:pt x="10434" y="2597"/>
                    <a:pt x="9858" y="1637"/>
                    <a:pt x="8994" y="965"/>
                  </a:cubicBezTo>
                  <a:cubicBezTo>
                    <a:pt x="8162" y="325"/>
                    <a:pt x="6977" y="5"/>
                    <a:pt x="5505" y="5"/>
                  </a:cubicBezTo>
                  <a:cubicBezTo>
                    <a:pt x="5428" y="2"/>
                    <a:pt x="5351" y="1"/>
                    <a:pt x="527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798550" y="2625425"/>
              <a:ext cx="288075" cy="439325"/>
            </a:xfrm>
            <a:custGeom>
              <a:rect b="b" l="l" r="r" t="t"/>
              <a:pathLst>
                <a:path extrusionOk="0" h="17573" w="11523">
                  <a:moveTo>
                    <a:pt x="1" y="1"/>
                  </a:moveTo>
                  <a:lnTo>
                    <a:pt x="1" y="17572"/>
                  </a:lnTo>
                  <a:lnTo>
                    <a:pt x="2977" y="17572"/>
                  </a:lnTo>
                  <a:lnTo>
                    <a:pt x="2977" y="13159"/>
                  </a:lnTo>
                  <a:lnTo>
                    <a:pt x="4063" y="11952"/>
                  </a:lnTo>
                  <a:lnTo>
                    <a:pt x="4063" y="11952"/>
                  </a:lnTo>
                  <a:lnTo>
                    <a:pt x="7970" y="17572"/>
                  </a:lnTo>
                  <a:lnTo>
                    <a:pt x="11523" y="17572"/>
                  </a:lnTo>
                  <a:lnTo>
                    <a:pt x="6319" y="10088"/>
                  </a:lnTo>
                  <a:lnTo>
                    <a:pt x="11235" y="4386"/>
                  </a:lnTo>
                  <a:lnTo>
                    <a:pt x="7746" y="4386"/>
                  </a:lnTo>
                  <a:lnTo>
                    <a:pt x="3201" y="9699"/>
                  </a:lnTo>
                  <a:lnTo>
                    <a:pt x="2977" y="9699"/>
                  </a:lnTo>
                  <a:lnTo>
                    <a:pt x="29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7104200" y="2730950"/>
              <a:ext cx="272075" cy="340200"/>
            </a:xfrm>
            <a:custGeom>
              <a:rect b="b" l="l" r="r" t="t"/>
              <a:pathLst>
                <a:path extrusionOk="0" h="13608" w="10883">
                  <a:moveTo>
                    <a:pt x="5243" y="1"/>
                  </a:moveTo>
                  <a:cubicBezTo>
                    <a:pt x="4397" y="1"/>
                    <a:pt x="3578" y="162"/>
                    <a:pt x="2785" y="485"/>
                  </a:cubicBezTo>
                  <a:cubicBezTo>
                    <a:pt x="2081" y="773"/>
                    <a:pt x="1441" y="1253"/>
                    <a:pt x="993" y="1861"/>
                  </a:cubicBezTo>
                  <a:cubicBezTo>
                    <a:pt x="545" y="2501"/>
                    <a:pt x="321" y="3237"/>
                    <a:pt x="353" y="4005"/>
                  </a:cubicBezTo>
                  <a:cubicBezTo>
                    <a:pt x="289" y="4869"/>
                    <a:pt x="609" y="5734"/>
                    <a:pt x="1217" y="6406"/>
                  </a:cubicBezTo>
                  <a:cubicBezTo>
                    <a:pt x="1953" y="7110"/>
                    <a:pt x="2913" y="7558"/>
                    <a:pt x="3938" y="7718"/>
                  </a:cubicBezTo>
                  <a:lnTo>
                    <a:pt x="6114" y="8198"/>
                  </a:lnTo>
                  <a:cubicBezTo>
                    <a:pt x="6562" y="8262"/>
                    <a:pt x="7010" y="8454"/>
                    <a:pt x="7394" y="8774"/>
                  </a:cubicBezTo>
                  <a:cubicBezTo>
                    <a:pt x="7650" y="8998"/>
                    <a:pt x="7810" y="9350"/>
                    <a:pt x="7810" y="9702"/>
                  </a:cubicBezTo>
                  <a:cubicBezTo>
                    <a:pt x="7810" y="10150"/>
                    <a:pt x="7522" y="10599"/>
                    <a:pt x="7138" y="10823"/>
                  </a:cubicBezTo>
                  <a:cubicBezTo>
                    <a:pt x="6669" y="11116"/>
                    <a:pt x="6119" y="11275"/>
                    <a:pt x="5563" y="11275"/>
                  </a:cubicBezTo>
                  <a:cubicBezTo>
                    <a:pt x="5512" y="11275"/>
                    <a:pt x="5461" y="11273"/>
                    <a:pt x="5410" y="11271"/>
                  </a:cubicBezTo>
                  <a:cubicBezTo>
                    <a:pt x="5362" y="11273"/>
                    <a:pt x="5314" y="11275"/>
                    <a:pt x="5266" y="11275"/>
                  </a:cubicBezTo>
                  <a:cubicBezTo>
                    <a:pt x="4738" y="11275"/>
                    <a:pt x="4215" y="11113"/>
                    <a:pt x="3746" y="10791"/>
                  </a:cubicBezTo>
                  <a:cubicBezTo>
                    <a:pt x="3298" y="10471"/>
                    <a:pt x="3009" y="9990"/>
                    <a:pt x="2913" y="9446"/>
                  </a:cubicBezTo>
                  <a:lnTo>
                    <a:pt x="1" y="9734"/>
                  </a:lnTo>
                  <a:cubicBezTo>
                    <a:pt x="129" y="10887"/>
                    <a:pt x="737" y="11911"/>
                    <a:pt x="1697" y="12583"/>
                  </a:cubicBezTo>
                  <a:cubicBezTo>
                    <a:pt x="2625" y="13255"/>
                    <a:pt x="3874" y="13607"/>
                    <a:pt x="5442" y="13607"/>
                  </a:cubicBezTo>
                  <a:cubicBezTo>
                    <a:pt x="6402" y="13607"/>
                    <a:pt x="7362" y="13447"/>
                    <a:pt x="8258" y="13063"/>
                  </a:cubicBezTo>
                  <a:cubicBezTo>
                    <a:pt x="8995" y="12775"/>
                    <a:pt x="9667" y="12263"/>
                    <a:pt x="10147" y="11591"/>
                  </a:cubicBezTo>
                  <a:cubicBezTo>
                    <a:pt x="10627" y="10951"/>
                    <a:pt x="10851" y="10182"/>
                    <a:pt x="10851" y="9382"/>
                  </a:cubicBezTo>
                  <a:cubicBezTo>
                    <a:pt x="10883" y="8550"/>
                    <a:pt x="10563" y="7718"/>
                    <a:pt x="9955" y="7110"/>
                  </a:cubicBezTo>
                  <a:cubicBezTo>
                    <a:pt x="9187" y="6438"/>
                    <a:pt x="8258" y="5990"/>
                    <a:pt x="7266" y="5830"/>
                  </a:cubicBezTo>
                  <a:lnTo>
                    <a:pt x="5122" y="5350"/>
                  </a:lnTo>
                  <a:cubicBezTo>
                    <a:pt x="4610" y="5254"/>
                    <a:pt x="4130" y="5062"/>
                    <a:pt x="3714" y="4741"/>
                  </a:cubicBezTo>
                  <a:cubicBezTo>
                    <a:pt x="3458" y="4517"/>
                    <a:pt x="3298" y="4165"/>
                    <a:pt x="3330" y="3813"/>
                  </a:cubicBezTo>
                  <a:cubicBezTo>
                    <a:pt x="3330" y="3365"/>
                    <a:pt x="3554" y="2949"/>
                    <a:pt x="3938" y="2725"/>
                  </a:cubicBezTo>
                  <a:cubicBezTo>
                    <a:pt x="4370" y="2466"/>
                    <a:pt x="4854" y="2336"/>
                    <a:pt x="5343" y="2336"/>
                  </a:cubicBezTo>
                  <a:cubicBezTo>
                    <a:pt x="5397" y="2336"/>
                    <a:pt x="5452" y="2338"/>
                    <a:pt x="5506" y="2341"/>
                  </a:cubicBezTo>
                  <a:cubicBezTo>
                    <a:pt x="5560" y="2337"/>
                    <a:pt x="5613" y="2335"/>
                    <a:pt x="5666" y="2335"/>
                  </a:cubicBezTo>
                  <a:cubicBezTo>
                    <a:pt x="6021" y="2335"/>
                    <a:pt x="6356" y="2426"/>
                    <a:pt x="6690" y="2565"/>
                  </a:cubicBezTo>
                  <a:cubicBezTo>
                    <a:pt x="6978" y="2693"/>
                    <a:pt x="7266" y="2917"/>
                    <a:pt x="7458" y="3173"/>
                  </a:cubicBezTo>
                  <a:cubicBezTo>
                    <a:pt x="7650" y="3397"/>
                    <a:pt x="7778" y="3685"/>
                    <a:pt x="7842" y="3973"/>
                  </a:cubicBezTo>
                  <a:lnTo>
                    <a:pt x="10595" y="3653"/>
                  </a:lnTo>
                  <a:cubicBezTo>
                    <a:pt x="10435" y="2597"/>
                    <a:pt x="9859" y="1637"/>
                    <a:pt x="8995" y="965"/>
                  </a:cubicBezTo>
                  <a:cubicBezTo>
                    <a:pt x="8130" y="325"/>
                    <a:pt x="6978" y="5"/>
                    <a:pt x="5474" y="5"/>
                  </a:cubicBezTo>
                  <a:cubicBezTo>
                    <a:pt x="5397" y="2"/>
                    <a:pt x="5319" y="1"/>
                    <a:pt x="52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3"/>
          <p:cNvSpPr txBox="1"/>
          <p:nvPr>
            <p:ph idx="1" type="body"/>
          </p:nvPr>
        </p:nvSpPr>
        <p:spPr>
          <a:xfrm>
            <a:off x="516298" y="2051525"/>
            <a:ext cx="5276700" cy="23742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200"/>
              <a:buNone/>
              <a:defRPr b="0" i="0" sz="4200">
                <a:solidFill>
                  <a:srgbClr val="F0F3F5"/>
                </a:solidFill>
                <a:latin typeface="Inter Light"/>
                <a:ea typeface="Inter Light"/>
                <a:cs typeface="Inter Light"/>
                <a:sym typeface="Inter Light"/>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7" name="Google Shape;47;p3"/>
          <p:cNvSpPr txBox="1"/>
          <p:nvPr>
            <p:ph idx="2" type="body"/>
          </p:nvPr>
        </p:nvSpPr>
        <p:spPr>
          <a:xfrm>
            <a:off x="516303" y="1688001"/>
            <a:ext cx="29949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000"/>
              <a:buNone/>
              <a:defRPr b="0" i="0" sz="1000">
                <a:solidFill>
                  <a:srgbClr val="F0F3F5"/>
                </a:solidFill>
                <a:latin typeface="Inter"/>
                <a:ea typeface="Inter"/>
                <a:cs typeface="Inter"/>
                <a:sym typeface="Inte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 name="Google Shape;48;p3"/>
          <p:cNvSpPr txBox="1"/>
          <p:nvPr>
            <p:ph idx="3" type="body"/>
          </p:nvPr>
        </p:nvSpPr>
        <p:spPr>
          <a:xfrm>
            <a:off x="516303" y="4513445"/>
            <a:ext cx="48294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800"/>
              <a:buNone/>
              <a:defRPr b="0" i="0" sz="1800">
                <a:solidFill>
                  <a:srgbClr val="F0F3F5"/>
                </a:solidFill>
                <a:latin typeface="Inter Light"/>
                <a:ea typeface="Inter Light"/>
                <a:cs typeface="Inter Light"/>
                <a:sym typeface="Inter Light"/>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Single Image Right">
  <p:cSld name="Gray Slide Single Image Right">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21"/>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5" name="Google Shape;275;p21"/>
          <p:cNvSpPr txBox="1"/>
          <p:nvPr>
            <p:ph idx="1" type="body"/>
          </p:nvPr>
        </p:nvSpPr>
        <p:spPr>
          <a:xfrm>
            <a:off x="514800" y="2296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76" name="Google Shape;276;p21"/>
          <p:cNvSpPr/>
          <p:nvPr>
            <p:ph idx="2" type="pic"/>
          </p:nvPr>
        </p:nvSpPr>
        <p:spPr>
          <a:xfrm>
            <a:off x="5702168" y="1098843"/>
            <a:ext cx="6195600" cy="4025100"/>
          </a:xfrm>
          <a:prstGeom prst="roundRect">
            <a:avLst>
              <a:gd fmla="val 1784" name="adj"/>
            </a:avLst>
          </a:prstGeom>
          <a:solidFill>
            <a:srgbClr val="D8D8D8"/>
          </a:solidFill>
          <a:ln>
            <a:noFill/>
          </a:ln>
        </p:spPr>
      </p:sp>
      <p:grpSp>
        <p:nvGrpSpPr>
          <p:cNvPr id="277" name="Google Shape;277;p21"/>
          <p:cNvGrpSpPr/>
          <p:nvPr/>
        </p:nvGrpSpPr>
        <p:grpSpPr>
          <a:xfrm>
            <a:off x="512064" y="6300216"/>
            <a:ext cx="1669806" cy="356671"/>
            <a:chOff x="237300" y="2120550"/>
            <a:chExt cx="7138975" cy="1527500"/>
          </a:xfrm>
        </p:grpSpPr>
        <p:sp>
          <p:nvSpPr>
            <p:cNvPr id="278" name="Google Shape;278;p2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Stats">
  <p:cSld name="Client Testimonial Stats">
    <p:bg>
      <p:bgPr>
        <a:blipFill>
          <a:blip r:embed="rId2">
            <a:alphaModFix/>
          </a:blip>
          <a:stretch>
            <a:fillRect/>
          </a:stretch>
        </a:blipFill>
      </p:bgPr>
    </p:bg>
    <p:spTree>
      <p:nvGrpSpPr>
        <p:cNvPr id="2381" name="Shape 2381"/>
        <p:cNvGrpSpPr/>
        <p:nvPr/>
      </p:nvGrpSpPr>
      <p:grpSpPr>
        <a:xfrm>
          <a:off x="0" y="0"/>
          <a:ext cx="0" cy="0"/>
          <a:chOff x="0" y="0"/>
          <a:chExt cx="0" cy="0"/>
        </a:xfrm>
      </p:grpSpPr>
      <p:sp>
        <p:nvSpPr>
          <p:cNvPr id="2382" name="Google Shape;2382;p206"/>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383" name="Google Shape;2383;p206"/>
          <p:cNvSpPr txBox="1"/>
          <p:nvPr>
            <p:ph idx="1" type="body"/>
          </p:nvPr>
        </p:nvSpPr>
        <p:spPr>
          <a:xfrm>
            <a:off x="514800" y="3249335"/>
            <a:ext cx="4797300" cy="35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05C5AE"/>
              </a:buClr>
              <a:buSzPts val="1900"/>
              <a:buNone/>
              <a:defRPr b="0" i="0" sz="1900">
                <a:solidFill>
                  <a:srgbClr val="05C5AE"/>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84" name="Google Shape;2384;p206"/>
          <p:cNvSpPr/>
          <p:nvPr>
            <p:ph idx="2" type="pic"/>
          </p:nvPr>
        </p:nvSpPr>
        <p:spPr>
          <a:xfrm>
            <a:off x="5702168" y="693933"/>
            <a:ext cx="6195600" cy="4025100"/>
          </a:xfrm>
          <a:prstGeom prst="roundRect">
            <a:avLst>
              <a:gd fmla="val 1784" name="adj"/>
            </a:avLst>
          </a:prstGeom>
          <a:solidFill>
            <a:srgbClr val="D8D8D8"/>
          </a:solidFill>
          <a:ln>
            <a:noFill/>
          </a:ln>
        </p:spPr>
      </p:sp>
      <p:sp>
        <p:nvSpPr>
          <p:cNvPr id="2385" name="Google Shape;2385;p206"/>
          <p:cNvSpPr txBox="1"/>
          <p:nvPr>
            <p:ph idx="3" type="body"/>
          </p:nvPr>
        </p:nvSpPr>
        <p:spPr>
          <a:xfrm>
            <a:off x="514799" y="3846199"/>
            <a:ext cx="4797300" cy="35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86" name="Google Shape;2386;p206"/>
          <p:cNvSpPr/>
          <p:nvPr/>
        </p:nvSpPr>
        <p:spPr>
          <a:xfrm>
            <a:off x="4471215" y="4839661"/>
            <a:ext cx="3714000" cy="1726500"/>
          </a:xfrm>
          <a:prstGeom prst="roundRect">
            <a:avLst>
              <a:gd fmla="val 6563"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06"/>
          <p:cNvSpPr/>
          <p:nvPr>
            <p:ph idx="4" type="pic"/>
          </p:nvPr>
        </p:nvSpPr>
        <p:spPr>
          <a:xfrm>
            <a:off x="4667189" y="5010702"/>
            <a:ext cx="1687200" cy="590400"/>
          </a:xfrm>
          <a:prstGeom prst="rect">
            <a:avLst/>
          </a:prstGeom>
          <a:noFill/>
          <a:ln>
            <a:noFill/>
          </a:ln>
        </p:spPr>
      </p:sp>
      <p:sp>
        <p:nvSpPr>
          <p:cNvPr id="2388" name="Google Shape;2388;p206"/>
          <p:cNvSpPr txBox="1"/>
          <p:nvPr>
            <p:ph idx="5" type="body"/>
          </p:nvPr>
        </p:nvSpPr>
        <p:spPr>
          <a:xfrm>
            <a:off x="4647820" y="5748595"/>
            <a:ext cx="3360900" cy="35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389" name="Google Shape;2389;p206"/>
          <p:cNvSpPr txBox="1"/>
          <p:nvPr>
            <p:ph idx="6" type="body"/>
          </p:nvPr>
        </p:nvSpPr>
        <p:spPr>
          <a:xfrm>
            <a:off x="514350" y="2133090"/>
            <a:ext cx="4381500" cy="1019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05C5AE"/>
              </a:buClr>
              <a:buSzPts val="7100"/>
              <a:buNone/>
              <a:defRPr sz="7100">
                <a:solidFill>
                  <a:srgbClr val="05C5AE"/>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390" name="Google Shape;2390;p206"/>
          <p:cNvSpPr/>
          <p:nvPr/>
        </p:nvSpPr>
        <p:spPr>
          <a:xfrm>
            <a:off x="7542293" y="5009213"/>
            <a:ext cx="420875" cy="44911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1" name="Google Shape;2391;p206"/>
          <p:cNvGrpSpPr/>
          <p:nvPr/>
        </p:nvGrpSpPr>
        <p:grpSpPr>
          <a:xfrm>
            <a:off x="512064" y="6300216"/>
            <a:ext cx="1669806" cy="356671"/>
            <a:chOff x="237300" y="2120550"/>
            <a:chExt cx="7138975" cy="1527500"/>
          </a:xfrm>
        </p:grpSpPr>
        <p:sp>
          <p:nvSpPr>
            <p:cNvPr id="2392" name="Google Shape;2392;p20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0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0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Curve Blank">
  <p:cSld name="Gray Slide Curve Blank">
    <p:bg>
      <p:bgPr>
        <a:blipFill>
          <a:blip r:embed="rId2">
            <a:alphaModFix/>
          </a:blip>
          <a:stretch>
            <a:fillRect/>
          </a:stretch>
        </a:blipFill>
      </p:bgPr>
    </p:bg>
    <p:spTree>
      <p:nvGrpSpPr>
        <p:cNvPr id="2395" name="Shape 2395"/>
        <p:cNvGrpSpPr/>
        <p:nvPr/>
      </p:nvGrpSpPr>
      <p:grpSpPr>
        <a:xfrm>
          <a:off x="0" y="0"/>
          <a:ext cx="0" cy="0"/>
          <a:chOff x="0" y="0"/>
          <a:chExt cx="0" cy="0"/>
        </a:xfrm>
      </p:grpSpPr>
      <p:grpSp>
        <p:nvGrpSpPr>
          <p:cNvPr id="2396" name="Google Shape;2396;p207"/>
          <p:cNvGrpSpPr/>
          <p:nvPr/>
        </p:nvGrpSpPr>
        <p:grpSpPr>
          <a:xfrm>
            <a:off x="512064" y="6300216"/>
            <a:ext cx="1669806" cy="356671"/>
            <a:chOff x="237300" y="2120550"/>
            <a:chExt cx="7138975" cy="1527500"/>
          </a:xfrm>
        </p:grpSpPr>
        <p:sp>
          <p:nvSpPr>
            <p:cNvPr id="2397" name="Google Shape;2397;p20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0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0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Logo Outline Watermark">
  <p:cSld name="Gray Slide Logo Outline Watermark">
    <p:bg>
      <p:bgPr>
        <a:blipFill>
          <a:blip r:embed="rId2">
            <a:alphaModFix/>
          </a:blip>
          <a:stretch>
            <a:fillRect/>
          </a:stretch>
        </a:blipFill>
      </p:bgPr>
    </p:bg>
    <p:spTree>
      <p:nvGrpSpPr>
        <p:cNvPr id="2400" name="Shape 2400"/>
        <p:cNvGrpSpPr/>
        <p:nvPr/>
      </p:nvGrpSpPr>
      <p:grpSpPr>
        <a:xfrm>
          <a:off x="0" y="0"/>
          <a:ext cx="0" cy="0"/>
          <a:chOff x="0" y="0"/>
          <a:chExt cx="0" cy="0"/>
        </a:xfrm>
      </p:grpSpPr>
      <p:pic>
        <p:nvPicPr>
          <p:cNvPr descr="Circle&#10;&#10;Description automatically generated" id="2401" name="Google Shape;2401;p208"/>
          <p:cNvPicPr preferRelativeResize="0"/>
          <p:nvPr/>
        </p:nvPicPr>
        <p:blipFill rotWithShape="1">
          <a:blip r:embed="rId3">
            <a:alphaModFix amt="35000"/>
          </a:blip>
          <a:srcRect b="0" l="0" r="0" t="0"/>
          <a:stretch/>
        </p:blipFill>
        <p:spPr>
          <a:xfrm>
            <a:off x="5052701" y="243215"/>
            <a:ext cx="5372100" cy="5575300"/>
          </a:xfrm>
          <a:prstGeom prst="rect">
            <a:avLst/>
          </a:prstGeom>
          <a:noFill/>
          <a:ln>
            <a:noFill/>
          </a:ln>
        </p:spPr>
      </p:pic>
      <p:grpSp>
        <p:nvGrpSpPr>
          <p:cNvPr id="2402" name="Google Shape;2402;p208"/>
          <p:cNvGrpSpPr/>
          <p:nvPr/>
        </p:nvGrpSpPr>
        <p:grpSpPr>
          <a:xfrm>
            <a:off x="512064" y="6300216"/>
            <a:ext cx="1669806" cy="356671"/>
            <a:chOff x="237300" y="2120550"/>
            <a:chExt cx="7138975" cy="1527500"/>
          </a:xfrm>
        </p:grpSpPr>
        <p:sp>
          <p:nvSpPr>
            <p:cNvPr id="2403" name="Google Shape;2403;p20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0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0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lide Blue Image">
  <p:cSld name="Stats Slide Blue Image">
    <p:bg>
      <p:bgPr>
        <a:blipFill>
          <a:blip r:embed="rId2">
            <a:alphaModFix/>
          </a:blip>
          <a:stretch>
            <a:fillRect/>
          </a:stretch>
        </a:blipFill>
      </p:bgPr>
    </p:bg>
    <p:spTree>
      <p:nvGrpSpPr>
        <p:cNvPr id="2406" name="Shape 2406"/>
        <p:cNvGrpSpPr/>
        <p:nvPr/>
      </p:nvGrpSpPr>
      <p:grpSpPr>
        <a:xfrm>
          <a:off x="0" y="0"/>
          <a:ext cx="0" cy="0"/>
          <a:chOff x="0" y="0"/>
          <a:chExt cx="0" cy="0"/>
        </a:xfrm>
      </p:grpSpPr>
      <p:sp>
        <p:nvSpPr>
          <p:cNvPr id="2407" name="Google Shape;2407;p209"/>
          <p:cNvSpPr/>
          <p:nvPr/>
        </p:nvSpPr>
        <p:spPr>
          <a:xfrm>
            <a:off x="214267" y="253495"/>
            <a:ext cx="11763600" cy="55773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408" name="Google Shape;2408;p209"/>
          <p:cNvSpPr/>
          <p:nvPr/>
        </p:nvSpPr>
        <p:spPr>
          <a:xfrm rot="5400000">
            <a:off x="8899433" y="2752498"/>
            <a:ext cx="5577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409" name="Google Shape;2409;p209"/>
          <p:cNvSpPr txBox="1"/>
          <p:nvPr>
            <p:ph idx="1" type="body"/>
          </p:nvPr>
        </p:nvSpPr>
        <p:spPr>
          <a:xfrm rot="5400000">
            <a:off x="9958727" y="2231615"/>
            <a:ext cx="3458700" cy="280500"/>
          </a:xfrm>
          <a:prstGeom prst="rect">
            <a:avLst/>
          </a:prstGeom>
          <a:noFill/>
          <a:ln>
            <a:noFill/>
          </a:ln>
        </p:spPr>
        <p:txBody>
          <a:bodyPr anchorCtr="0" anchor="ctr"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0" name="Google Shape;2410;p209"/>
          <p:cNvSpPr/>
          <p:nvPr>
            <p:ph idx="2" type="pic"/>
          </p:nvPr>
        </p:nvSpPr>
        <p:spPr>
          <a:xfrm>
            <a:off x="6346479" y="1022350"/>
            <a:ext cx="4183500" cy="4183500"/>
          </a:xfrm>
          <a:prstGeom prst="ellipse">
            <a:avLst/>
          </a:prstGeom>
          <a:noFill/>
          <a:ln>
            <a:noFill/>
          </a:ln>
        </p:spPr>
      </p:sp>
      <p:sp>
        <p:nvSpPr>
          <p:cNvPr id="2411" name="Google Shape;2411;p209"/>
          <p:cNvSpPr txBox="1"/>
          <p:nvPr>
            <p:ph idx="3" type="body"/>
          </p:nvPr>
        </p:nvSpPr>
        <p:spPr>
          <a:xfrm>
            <a:off x="514800" y="1426135"/>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2" name="Google Shape;2412;p209"/>
          <p:cNvSpPr txBox="1"/>
          <p:nvPr>
            <p:ph idx="4" type="body"/>
          </p:nvPr>
        </p:nvSpPr>
        <p:spPr>
          <a:xfrm>
            <a:off x="514800" y="2386258"/>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3" name="Google Shape;2413;p209"/>
          <p:cNvSpPr txBox="1"/>
          <p:nvPr>
            <p:ph idx="5" type="body"/>
          </p:nvPr>
        </p:nvSpPr>
        <p:spPr>
          <a:xfrm>
            <a:off x="514800" y="283898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4" name="Google Shape;2414;p209"/>
          <p:cNvSpPr txBox="1"/>
          <p:nvPr>
            <p:ph idx="6" type="body"/>
          </p:nvPr>
        </p:nvSpPr>
        <p:spPr>
          <a:xfrm>
            <a:off x="514800" y="423800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5" name="Google Shape;2415;p209"/>
          <p:cNvSpPr txBox="1"/>
          <p:nvPr>
            <p:ph idx="7" type="body"/>
          </p:nvPr>
        </p:nvSpPr>
        <p:spPr>
          <a:xfrm>
            <a:off x="514800" y="3801490"/>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6" name="Google Shape;2416;p209"/>
          <p:cNvSpPr txBox="1"/>
          <p:nvPr>
            <p:ph idx="8" type="body"/>
          </p:nvPr>
        </p:nvSpPr>
        <p:spPr>
          <a:xfrm>
            <a:off x="514800" y="5205759"/>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17" name="Google Shape;2417;p209"/>
          <p:cNvSpPr txBox="1"/>
          <p:nvPr>
            <p:ph idx="9" type="body"/>
          </p:nvPr>
        </p:nvSpPr>
        <p:spPr>
          <a:xfrm>
            <a:off x="514800" y="420246"/>
            <a:ext cx="4752900" cy="6021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418" name="Google Shape;2418;p209"/>
          <p:cNvGrpSpPr/>
          <p:nvPr/>
        </p:nvGrpSpPr>
        <p:grpSpPr>
          <a:xfrm>
            <a:off x="512064" y="6300216"/>
            <a:ext cx="1669806" cy="356671"/>
            <a:chOff x="237300" y="2120550"/>
            <a:chExt cx="7138975" cy="1527500"/>
          </a:xfrm>
        </p:grpSpPr>
        <p:sp>
          <p:nvSpPr>
            <p:cNvPr id="2419" name="Google Shape;2419;p20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0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0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22" name="Google Shape;2422;p209"/>
          <p:cNvPicPr preferRelativeResize="0"/>
          <p:nvPr/>
        </p:nvPicPr>
        <p:blipFill rotWithShape="1">
          <a:blip r:embed="rId3">
            <a:alphaModFix/>
          </a:blip>
          <a:srcRect b="0" l="0" r="0" t="0"/>
          <a:stretch/>
        </p:blipFill>
        <p:spPr>
          <a:xfrm>
            <a:off x="11561078" y="5369522"/>
            <a:ext cx="253886" cy="269754"/>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ustry Listings">
  <p:cSld name="Industry Listings">
    <p:bg>
      <p:bgPr>
        <a:blipFill>
          <a:blip r:embed="rId2">
            <a:alphaModFix/>
          </a:blip>
          <a:stretch>
            <a:fillRect/>
          </a:stretch>
        </a:blipFill>
      </p:bgPr>
    </p:bg>
    <p:spTree>
      <p:nvGrpSpPr>
        <p:cNvPr id="2423" name="Shape 2423"/>
        <p:cNvGrpSpPr/>
        <p:nvPr/>
      </p:nvGrpSpPr>
      <p:grpSpPr>
        <a:xfrm>
          <a:off x="0" y="0"/>
          <a:ext cx="0" cy="0"/>
          <a:chOff x="0" y="0"/>
          <a:chExt cx="0" cy="0"/>
        </a:xfrm>
      </p:grpSpPr>
      <p:sp>
        <p:nvSpPr>
          <p:cNvPr id="2424" name="Google Shape;2424;p210"/>
          <p:cNvSpPr/>
          <p:nvPr/>
        </p:nvSpPr>
        <p:spPr>
          <a:xfrm flipH="1">
            <a:off x="4622230"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10"/>
          <p:cNvSpPr/>
          <p:nvPr>
            <p:ph idx="2" type="pic"/>
          </p:nvPr>
        </p:nvSpPr>
        <p:spPr>
          <a:xfrm>
            <a:off x="4692424" y="1059514"/>
            <a:ext cx="1008900" cy="846900"/>
          </a:xfrm>
          <a:prstGeom prst="roundRect">
            <a:avLst>
              <a:gd fmla="val 2755" name="adj"/>
            </a:avLst>
          </a:prstGeom>
          <a:noFill/>
          <a:ln>
            <a:noFill/>
          </a:ln>
        </p:spPr>
      </p:sp>
      <p:sp>
        <p:nvSpPr>
          <p:cNvPr id="2426" name="Google Shape;2426;p210"/>
          <p:cNvSpPr txBox="1"/>
          <p:nvPr>
            <p:ph idx="1" type="body"/>
          </p:nvPr>
        </p:nvSpPr>
        <p:spPr>
          <a:xfrm>
            <a:off x="4692424"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27" name="Google Shape;2427;p210"/>
          <p:cNvSpPr/>
          <p:nvPr/>
        </p:nvSpPr>
        <p:spPr>
          <a:xfrm flipH="1">
            <a:off x="5860626"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10"/>
          <p:cNvSpPr/>
          <p:nvPr>
            <p:ph idx="3" type="pic"/>
          </p:nvPr>
        </p:nvSpPr>
        <p:spPr>
          <a:xfrm>
            <a:off x="5930820" y="1059514"/>
            <a:ext cx="1008900" cy="846900"/>
          </a:xfrm>
          <a:prstGeom prst="roundRect">
            <a:avLst>
              <a:gd fmla="val 2755" name="adj"/>
            </a:avLst>
          </a:prstGeom>
          <a:noFill/>
          <a:ln>
            <a:noFill/>
          </a:ln>
        </p:spPr>
      </p:sp>
      <p:sp>
        <p:nvSpPr>
          <p:cNvPr id="2429" name="Google Shape;2429;p210"/>
          <p:cNvSpPr txBox="1"/>
          <p:nvPr>
            <p:ph idx="4" type="body"/>
          </p:nvPr>
        </p:nvSpPr>
        <p:spPr>
          <a:xfrm>
            <a:off x="5930820"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30" name="Google Shape;2430;p210"/>
          <p:cNvSpPr/>
          <p:nvPr/>
        </p:nvSpPr>
        <p:spPr>
          <a:xfrm flipH="1">
            <a:off x="7099022"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10"/>
          <p:cNvSpPr/>
          <p:nvPr>
            <p:ph idx="5" type="pic"/>
          </p:nvPr>
        </p:nvSpPr>
        <p:spPr>
          <a:xfrm>
            <a:off x="7169216" y="1059514"/>
            <a:ext cx="1008900" cy="846900"/>
          </a:xfrm>
          <a:prstGeom prst="roundRect">
            <a:avLst>
              <a:gd fmla="val 2755" name="adj"/>
            </a:avLst>
          </a:prstGeom>
          <a:noFill/>
          <a:ln>
            <a:noFill/>
          </a:ln>
        </p:spPr>
      </p:sp>
      <p:sp>
        <p:nvSpPr>
          <p:cNvPr id="2432" name="Google Shape;2432;p210"/>
          <p:cNvSpPr txBox="1"/>
          <p:nvPr>
            <p:ph idx="6" type="body"/>
          </p:nvPr>
        </p:nvSpPr>
        <p:spPr>
          <a:xfrm>
            <a:off x="7169216"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33" name="Google Shape;2433;p210"/>
          <p:cNvSpPr/>
          <p:nvPr/>
        </p:nvSpPr>
        <p:spPr>
          <a:xfrm flipH="1">
            <a:off x="8332718"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10"/>
          <p:cNvSpPr/>
          <p:nvPr>
            <p:ph idx="7" type="pic"/>
          </p:nvPr>
        </p:nvSpPr>
        <p:spPr>
          <a:xfrm>
            <a:off x="8402912" y="1059514"/>
            <a:ext cx="1008900" cy="846900"/>
          </a:xfrm>
          <a:prstGeom prst="roundRect">
            <a:avLst>
              <a:gd fmla="val 2755" name="adj"/>
            </a:avLst>
          </a:prstGeom>
          <a:noFill/>
          <a:ln>
            <a:noFill/>
          </a:ln>
        </p:spPr>
      </p:sp>
      <p:sp>
        <p:nvSpPr>
          <p:cNvPr id="2435" name="Google Shape;2435;p210"/>
          <p:cNvSpPr txBox="1"/>
          <p:nvPr>
            <p:ph idx="8" type="body"/>
          </p:nvPr>
        </p:nvSpPr>
        <p:spPr>
          <a:xfrm>
            <a:off x="8402912"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36" name="Google Shape;2436;p210"/>
          <p:cNvSpPr/>
          <p:nvPr/>
        </p:nvSpPr>
        <p:spPr>
          <a:xfrm flipH="1">
            <a:off x="9572165"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10"/>
          <p:cNvSpPr/>
          <p:nvPr>
            <p:ph idx="9" type="pic"/>
          </p:nvPr>
        </p:nvSpPr>
        <p:spPr>
          <a:xfrm>
            <a:off x="9642359" y="1059514"/>
            <a:ext cx="1008900" cy="846900"/>
          </a:xfrm>
          <a:prstGeom prst="roundRect">
            <a:avLst>
              <a:gd fmla="val 2755" name="adj"/>
            </a:avLst>
          </a:prstGeom>
          <a:noFill/>
          <a:ln>
            <a:noFill/>
          </a:ln>
        </p:spPr>
      </p:sp>
      <p:sp>
        <p:nvSpPr>
          <p:cNvPr id="2438" name="Google Shape;2438;p210"/>
          <p:cNvSpPr txBox="1"/>
          <p:nvPr>
            <p:ph idx="13" type="body"/>
          </p:nvPr>
        </p:nvSpPr>
        <p:spPr>
          <a:xfrm>
            <a:off x="9642359"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39" name="Google Shape;2439;p210"/>
          <p:cNvSpPr/>
          <p:nvPr/>
        </p:nvSpPr>
        <p:spPr>
          <a:xfrm flipH="1">
            <a:off x="10813798"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10"/>
          <p:cNvSpPr/>
          <p:nvPr>
            <p:ph idx="14" type="pic"/>
          </p:nvPr>
        </p:nvSpPr>
        <p:spPr>
          <a:xfrm>
            <a:off x="10883992" y="1059514"/>
            <a:ext cx="1008900" cy="846900"/>
          </a:xfrm>
          <a:prstGeom prst="roundRect">
            <a:avLst>
              <a:gd fmla="val 2755" name="adj"/>
            </a:avLst>
          </a:prstGeom>
          <a:noFill/>
          <a:ln>
            <a:noFill/>
          </a:ln>
        </p:spPr>
      </p:sp>
      <p:sp>
        <p:nvSpPr>
          <p:cNvPr id="2441" name="Google Shape;2441;p210"/>
          <p:cNvSpPr txBox="1"/>
          <p:nvPr>
            <p:ph idx="15" type="body"/>
          </p:nvPr>
        </p:nvSpPr>
        <p:spPr>
          <a:xfrm>
            <a:off x="10883992"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42" name="Google Shape;2442;p210"/>
          <p:cNvSpPr/>
          <p:nvPr/>
        </p:nvSpPr>
        <p:spPr>
          <a:xfrm flipH="1">
            <a:off x="3383834"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10"/>
          <p:cNvSpPr/>
          <p:nvPr>
            <p:ph idx="16" type="pic"/>
          </p:nvPr>
        </p:nvSpPr>
        <p:spPr>
          <a:xfrm>
            <a:off x="3454028" y="2624949"/>
            <a:ext cx="1008900" cy="846900"/>
          </a:xfrm>
          <a:prstGeom prst="roundRect">
            <a:avLst>
              <a:gd fmla="val 2755" name="adj"/>
            </a:avLst>
          </a:prstGeom>
          <a:noFill/>
          <a:ln>
            <a:noFill/>
          </a:ln>
        </p:spPr>
      </p:sp>
      <p:sp>
        <p:nvSpPr>
          <p:cNvPr id="2444" name="Google Shape;2444;p210"/>
          <p:cNvSpPr txBox="1"/>
          <p:nvPr>
            <p:ph idx="17" type="body"/>
          </p:nvPr>
        </p:nvSpPr>
        <p:spPr>
          <a:xfrm>
            <a:off x="3454028"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45" name="Google Shape;2445;p210"/>
          <p:cNvSpPr/>
          <p:nvPr/>
        </p:nvSpPr>
        <p:spPr>
          <a:xfrm flipH="1">
            <a:off x="4622230"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10"/>
          <p:cNvSpPr/>
          <p:nvPr>
            <p:ph idx="18" type="pic"/>
          </p:nvPr>
        </p:nvSpPr>
        <p:spPr>
          <a:xfrm>
            <a:off x="4692424" y="2624949"/>
            <a:ext cx="1008900" cy="846900"/>
          </a:xfrm>
          <a:prstGeom prst="roundRect">
            <a:avLst>
              <a:gd fmla="val 2755" name="adj"/>
            </a:avLst>
          </a:prstGeom>
          <a:noFill/>
          <a:ln>
            <a:noFill/>
          </a:ln>
        </p:spPr>
      </p:sp>
      <p:sp>
        <p:nvSpPr>
          <p:cNvPr id="2447" name="Google Shape;2447;p210"/>
          <p:cNvSpPr txBox="1"/>
          <p:nvPr>
            <p:ph idx="19" type="body"/>
          </p:nvPr>
        </p:nvSpPr>
        <p:spPr>
          <a:xfrm>
            <a:off x="4692424"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48" name="Google Shape;2448;p210"/>
          <p:cNvSpPr/>
          <p:nvPr/>
        </p:nvSpPr>
        <p:spPr>
          <a:xfrm flipH="1">
            <a:off x="5860626"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10"/>
          <p:cNvSpPr/>
          <p:nvPr>
            <p:ph idx="20" type="pic"/>
          </p:nvPr>
        </p:nvSpPr>
        <p:spPr>
          <a:xfrm>
            <a:off x="5930820" y="2624949"/>
            <a:ext cx="1008900" cy="846900"/>
          </a:xfrm>
          <a:prstGeom prst="roundRect">
            <a:avLst>
              <a:gd fmla="val 2755" name="adj"/>
            </a:avLst>
          </a:prstGeom>
          <a:noFill/>
          <a:ln>
            <a:noFill/>
          </a:ln>
        </p:spPr>
      </p:sp>
      <p:sp>
        <p:nvSpPr>
          <p:cNvPr id="2450" name="Google Shape;2450;p210"/>
          <p:cNvSpPr txBox="1"/>
          <p:nvPr>
            <p:ph idx="21" type="body"/>
          </p:nvPr>
        </p:nvSpPr>
        <p:spPr>
          <a:xfrm>
            <a:off x="5930820"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51" name="Google Shape;2451;p210"/>
          <p:cNvSpPr/>
          <p:nvPr/>
        </p:nvSpPr>
        <p:spPr>
          <a:xfrm flipH="1">
            <a:off x="7099022"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10"/>
          <p:cNvSpPr/>
          <p:nvPr>
            <p:ph idx="22" type="pic"/>
          </p:nvPr>
        </p:nvSpPr>
        <p:spPr>
          <a:xfrm>
            <a:off x="7169216" y="2624949"/>
            <a:ext cx="1008900" cy="846900"/>
          </a:xfrm>
          <a:prstGeom prst="roundRect">
            <a:avLst>
              <a:gd fmla="val 2755" name="adj"/>
            </a:avLst>
          </a:prstGeom>
          <a:noFill/>
          <a:ln>
            <a:noFill/>
          </a:ln>
        </p:spPr>
      </p:sp>
      <p:sp>
        <p:nvSpPr>
          <p:cNvPr id="2453" name="Google Shape;2453;p210"/>
          <p:cNvSpPr txBox="1"/>
          <p:nvPr>
            <p:ph idx="23" type="body"/>
          </p:nvPr>
        </p:nvSpPr>
        <p:spPr>
          <a:xfrm>
            <a:off x="7169216"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54" name="Google Shape;2454;p210"/>
          <p:cNvSpPr/>
          <p:nvPr/>
        </p:nvSpPr>
        <p:spPr>
          <a:xfrm flipH="1">
            <a:off x="8332718"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10"/>
          <p:cNvSpPr/>
          <p:nvPr>
            <p:ph idx="24" type="pic"/>
          </p:nvPr>
        </p:nvSpPr>
        <p:spPr>
          <a:xfrm>
            <a:off x="8402912" y="2624949"/>
            <a:ext cx="1008900" cy="846900"/>
          </a:xfrm>
          <a:prstGeom prst="roundRect">
            <a:avLst>
              <a:gd fmla="val 2755" name="adj"/>
            </a:avLst>
          </a:prstGeom>
          <a:noFill/>
          <a:ln>
            <a:noFill/>
          </a:ln>
        </p:spPr>
      </p:sp>
      <p:sp>
        <p:nvSpPr>
          <p:cNvPr id="2456" name="Google Shape;2456;p210"/>
          <p:cNvSpPr txBox="1"/>
          <p:nvPr>
            <p:ph idx="25" type="body"/>
          </p:nvPr>
        </p:nvSpPr>
        <p:spPr>
          <a:xfrm>
            <a:off x="8402912"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57" name="Google Shape;2457;p210"/>
          <p:cNvSpPr/>
          <p:nvPr/>
        </p:nvSpPr>
        <p:spPr>
          <a:xfrm flipH="1">
            <a:off x="9572165"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10"/>
          <p:cNvSpPr/>
          <p:nvPr>
            <p:ph idx="26" type="pic"/>
          </p:nvPr>
        </p:nvSpPr>
        <p:spPr>
          <a:xfrm>
            <a:off x="9642359" y="2624949"/>
            <a:ext cx="1008900" cy="846900"/>
          </a:xfrm>
          <a:prstGeom prst="roundRect">
            <a:avLst>
              <a:gd fmla="val 2755" name="adj"/>
            </a:avLst>
          </a:prstGeom>
          <a:noFill/>
          <a:ln>
            <a:noFill/>
          </a:ln>
        </p:spPr>
      </p:sp>
      <p:sp>
        <p:nvSpPr>
          <p:cNvPr id="2459" name="Google Shape;2459;p210"/>
          <p:cNvSpPr txBox="1"/>
          <p:nvPr>
            <p:ph idx="27" type="body"/>
          </p:nvPr>
        </p:nvSpPr>
        <p:spPr>
          <a:xfrm>
            <a:off x="9642359"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60" name="Google Shape;2460;p210"/>
          <p:cNvSpPr/>
          <p:nvPr/>
        </p:nvSpPr>
        <p:spPr>
          <a:xfrm flipH="1">
            <a:off x="10813798"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10"/>
          <p:cNvSpPr/>
          <p:nvPr>
            <p:ph idx="28" type="pic"/>
          </p:nvPr>
        </p:nvSpPr>
        <p:spPr>
          <a:xfrm>
            <a:off x="10883992" y="2624949"/>
            <a:ext cx="1008900" cy="846900"/>
          </a:xfrm>
          <a:prstGeom prst="roundRect">
            <a:avLst>
              <a:gd fmla="val 2755" name="adj"/>
            </a:avLst>
          </a:prstGeom>
          <a:noFill/>
          <a:ln>
            <a:noFill/>
          </a:ln>
        </p:spPr>
      </p:sp>
      <p:sp>
        <p:nvSpPr>
          <p:cNvPr id="2462" name="Google Shape;2462;p210"/>
          <p:cNvSpPr txBox="1"/>
          <p:nvPr>
            <p:ph idx="29" type="body"/>
          </p:nvPr>
        </p:nvSpPr>
        <p:spPr>
          <a:xfrm>
            <a:off x="10883992"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63" name="Google Shape;2463;p210"/>
          <p:cNvSpPr/>
          <p:nvPr/>
        </p:nvSpPr>
        <p:spPr>
          <a:xfrm flipH="1">
            <a:off x="3383834"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10"/>
          <p:cNvSpPr/>
          <p:nvPr>
            <p:ph idx="30" type="pic"/>
          </p:nvPr>
        </p:nvSpPr>
        <p:spPr>
          <a:xfrm>
            <a:off x="3454028" y="4195486"/>
            <a:ext cx="1008900" cy="846900"/>
          </a:xfrm>
          <a:prstGeom prst="roundRect">
            <a:avLst>
              <a:gd fmla="val 2755" name="adj"/>
            </a:avLst>
          </a:prstGeom>
          <a:noFill/>
          <a:ln>
            <a:noFill/>
          </a:ln>
        </p:spPr>
      </p:sp>
      <p:sp>
        <p:nvSpPr>
          <p:cNvPr id="2465" name="Google Shape;2465;p210"/>
          <p:cNvSpPr txBox="1"/>
          <p:nvPr>
            <p:ph idx="31" type="body"/>
          </p:nvPr>
        </p:nvSpPr>
        <p:spPr>
          <a:xfrm>
            <a:off x="3454028"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66" name="Google Shape;2466;p210"/>
          <p:cNvSpPr/>
          <p:nvPr/>
        </p:nvSpPr>
        <p:spPr>
          <a:xfrm flipH="1">
            <a:off x="4622230"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10"/>
          <p:cNvSpPr/>
          <p:nvPr>
            <p:ph idx="32" type="pic"/>
          </p:nvPr>
        </p:nvSpPr>
        <p:spPr>
          <a:xfrm>
            <a:off x="4692424" y="4195486"/>
            <a:ext cx="1008900" cy="846900"/>
          </a:xfrm>
          <a:prstGeom prst="roundRect">
            <a:avLst>
              <a:gd fmla="val 2755" name="adj"/>
            </a:avLst>
          </a:prstGeom>
          <a:noFill/>
          <a:ln>
            <a:noFill/>
          </a:ln>
        </p:spPr>
      </p:sp>
      <p:sp>
        <p:nvSpPr>
          <p:cNvPr id="2468" name="Google Shape;2468;p210"/>
          <p:cNvSpPr txBox="1"/>
          <p:nvPr>
            <p:ph idx="33" type="body"/>
          </p:nvPr>
        </p:nvSpPr>
        <p:spPr>
          <a:xfrm>
            <a:off x="4692424"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69" name="Google Shape;2469;p210"/>
          <p:cNvSpPr/>
          <p:nvPr/>
        </p:nvSpPr>
        <p:spPr>
          <a:xfrm flipH="1">
            <a:off x="5860626"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10"/>
          <p:cNvSpPr/>
          <p:nvPr>
            <p:ph idx="34" type="pic"/>
          </p:nvPr>
        </p:nvSpPr>
        <p:spPr>
          <a:xfrm>
            <a:off x="5930820" y="4195486"/>
            <a:ext cx="1008900" cy="846900"/>
          </a:xfrm>
          <a:prstGeom prst="roundRect">
            <a:avLst>
              <a:gd fmla="val 2755" name="adj"/>
            </a:avLst>
          </a:prstGeom>
          <a:noFill/>
          <a:ln>
            <a:noFill/>
          </a:ln>
        </p:spPr>
      </p:sp>
      <p:sp>
        <p:nvSpPr>
          <p:cNvPr id="2471" name="Google Shape;2471;p210"/>
          <p:cNvSpPr txBox="1"/>
          <p:nvPr>
            <p:ph idx="35" type="body"/>
          </p:nvPr>
        </p:nvSpPr>
        <p:spPr>
          <a:xfrm>
            <a:off x="5930820"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72" name="Google Shape;2472;p210"/>
          <p:cNvSpPr/>
          <p:nvPr/>
        </p:nvSpPr>
        <p:spPr>
          <a:xfrm flipH="1">
            <a:off x="7099022"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10"/>
          <p:cNvSpPr/>
          <p:nvPr>
            <p:ph idx="36" type="pic"/>
          </p:nvPr>
        </p:nvSpPr>
        <p:spPr>
          <a:xfrm>
            <a:off x="7169216" y="4195486"/>
            <a:ext cx="1008900" cy="846900"/>
          </a:xfrm>
          <a:prstGeom prst="roundRect">
            <a:avLst>
              <a:gd fmla="val 2755" name="adj"/>
            </a:avLst>
          </a:prstGeom>
          <a:noFill/>
          <a:ln>
            <a:noFill/>
          </a:ln>
        </p:spPr>
      </p:sp>
      <p:sp>
        <p:nvSpPr>
          <p:cNvPr id="2474" name="Google Shape;2474;p210"/>
          <p:cNvSpPr txBox="1"/>
          <p:nvPr>
            <p:ph idx="37" type="body"/>
          </p:nvPr>
        </p:nvSpPr>
        <p:spPr>
          <a:xfrm>
            <a:off x="7169216"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75" name="Google Shape;2475;p210"/>
          <p:cNvSpPr/>
          <p:nvPr/>
        </p:nvSpPr>
        <p:spPr>
          <a:xfrm flipH="1">
            <a:off x="8332718"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10"/>
          <p:cNvSpPr/>
          <p:nvPr>
            <p:ph idx="38" type="pic"/>
          </p:nvPr>
        </p:nvSpPr>
        <p:spPr>
          <a:xfrm>
            <a:off x="8402912" y="4195486"/>
            <a:ext cx="1008900" cy="846900"/>
          </a:xfrm>
          <a:prstGeom prst="roundRect">
            <a:avLst>
              <a:gd fmla="val 2755" name="adj"/>
            </a:avLst>
          </a:prstGeom>
          <a:noFill/>
          <a:ln>
            <a:noFill/>
          </a:ln>
        </p:spPr>
      </p:sp>
      <p:sp>
        <p:nvSpPr>
          <p:cNvPr id="2477" name="Google Shape;2477;p210"/>
          <p:cNvSpPr txBox="1"/>
          <p:nvPr>
            <p:ph idx="39" type="body"/>
          </p:nvPr>
        </p:nvSpPr>
        <p:spPr>
          <a:xfrm>
            <a:off x="8402912"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78" name="Google Shape;2478;p210"/>
          <p:cNvSpPr/>
          <p:nvPr/>
        </p:nvSpPr>
        <p:spPr>
          <a:xfrm flipH="1">
            <a:off x="9572165"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10"/>
          <p:cNvSpPr/>
          <p:nvPr>
            <p:ph idx="40" type="pic"/>
          </p:nvPr>
        </p:nvSpPr>
        <p:spPr>
          <a:xfrm>
            <a:off x="9642359" y="4195486"/>
            <a:ext cx="1008900" cy="846900"/>
          </a:xfrm>
          <a:prstGeom prst="roundRect">
            <a:avLst>
              <a:gd fmla="val 2755" name="adj"/>
            </a:avLst>
          </a:prstGeom>
          <a:noFill/>
          <a:ln>
            <a:noFill/>
          </a:ln>
        </p:spPr>
      </p:sp>
      <p:sp>
        <p:nvSpPr>
          <p:cNvPr id="2480" name="Google Shape;2480;p210"/>
          <p:cNvSpPr txBox="1"/>
          <p:nvPr>
            <p:ph idx="41" type="body"/>
          </p:nvPr>
        </p:nvSpPr>
        <p:spPr>
          <a:xfrm>
            <a:off x="9642359"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81" name="Google Shape;2481;p210"/>
          <p:cNvSpPr/>
          <p:nvPr/>
        </p:nvSpPr>
        <p:spPr>
          <a:xfrm flipH="1">
            <a:off x="10813798"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10"/>
          <p:cNvSpPr/>
          <p:nvPr>
            <p:ph idx="42" type="pic"/>
          </p:nvPr>
        </p:nvSpPr>
        <p:spPr>
          <a:xfrm>
            <a:off x="10883992" y="4195486"/>
            <a:ext cx="1008900" cy="846900"/>
          </a:xfrm>
          <a:prstGeom prst="roundRect">
            <a:avLst>
              <a:gd fmla="val 2755" name="adj"/>
            </a:avLst>
          </a:prstGeom>
          <a:noFill/>
          <a:ln>
            <a:noFill/>
          </a:ln>
        </p:spPr>
      </p:sp>
      <p:sp>
        <p:nvSpPr>
          <p:cNvPr id="2483" name="Google Shape;2483;p210"/>
          <p:cNvSpPr txBox="1"/>
          <p:nvPr>
            <p:ph idx="43" type="body"/>
          </p:nvPr>
        </p:nvSpPr>
        <p:spPr>
          <a:xfrm>
            <a:off x="10883992"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84" name="Google Shape;2484;p210"/>
          <p:cNvSpPr txBox="1"/>
          <p:nvPr>
            <p:ph idx="44" type="body"/>
          </p:nvPr>
        </p:nvSpPr>
        <p:spPr>
          <a:xfrm>
            <a:off x="516303" y="1980857"/>
            <a:ext cx="2286900" cy="1937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85" name="Google Shape;2485;p210"/>
          <p:cNvSpPr txBox="1"/>
          <p:nvPr>
            <p:ph idx="45" type="body"/>
          </p:nvPr>
        </p:nvSpPr>
        <p:spPr>
          <a:xfrm>
            <a:off x="516302" y="1600676"/>
            <a:ext cx="30132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486" name="Google Shape;2486;p210"/>
          <p:cNvGrpSpPr/>
          <p:nvPr/>
        </p:nvGrpSpPr>
        <p:grpSpPr>
          <a:xfrm>
            <a:off x="512064" y="6300216"/>
            <a:ext cx="1669806" cy="356671"/>
            <a:chOff x="237300" y="2120550"/>
            <a:chExt cx="7138975" cy="1527500"/>
          </a:xfrm>
        </p:grpSpPr>
        <p:sp>
          <p:nvSpPr>
            <p:cNvPr id="2487" name="Google Shape;2487;p21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1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1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cSld name="Services">
    <p:bg>
      <p:bgPr>
        <a:blipFill>
          <a:blip r:embed="rId2">
            <a:alphaModFix/>
          </a:blip>
          <a:stretch>
            <a:fillRect/>
          </a:stretch>
        </a:blipFill>
      </p:bgPr>
    </p:bg>
    <p:spTree>
      <p:nvGrpSpPr>
        <p:cNvPr id="2490" name="Shape 2490"/>
        <p:cNvGrpSpPr/>
        <p:nvPr/>
      </p:nvGrpSpPr>
      <p:grpSpPr>
        <a:xfrm>
          <a:off x="0" y="0"/>
          <a:ext cx="0" cy="0"/>
          <a:chOff x="0" y="0"/>
          <a:chExt cx="0" cy="0"/>
        </a:xfrm>
      </p:grpSpPr>
      <p:sp>
        <p:nvSpPr>
          <p:cNvPr id="2491" name="Google Shape;2491;p211"/>
          <p:cNvSpPr txBox="1"/>
          <p:nvPr>
            <p:ph type="title"/>
          </p:nvPr>
        </p:nvSpPr>
        <p:spPr>
          <a:xfrm>
            <a:off x="7352923" y="1694039"/>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492" name="Google Shape;2492;p211"/>
          <p:cNvSpPr txBox="1"/>
          <p:nvPr>
            <p:ph idx="1" type="body"/>
          </p:nvPr>
        </p:nvSpPr>
        <p:spPr>
          <a:xfrm>
            <a:off x="7352922" y="3826956"/>
            <a:ext cx="3981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93" name="Google Shape;2493;p211"/>
          <p:cNvSpPr/>
          <p:nvPr/>
        </p:nvSpPr>
        <p:spPr>
          <a:xfrm>
            <a:off x="1029943" y="693568"/>
            <a:ext cx="5172900" cy="15696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11"/>
          <p:cNvSpPr/>
          <p:nvPr/>
        </p:nvSpPr>
        <p:spPr>
          <a:xfrm>
            <a:off x="1036260" y="2443534"/>
            <a:ext cx="5172900" cy="1569300"/>
          </a:xfrm>
          <a:prstGeom prst="roundRect">
            <a:avLst>
              <a:gd fmla="val 323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11"/>
          <p:cNvSpPr/>
          <p:nvPr/>
        </p:nvSpPr>
        <p:spPr>
          <a:xfrm>
            <a:off x="1020417" y="4174968"/>
            <a:ext cx="5172900" cy="1569300"/>
          </a:xfrm>
          <a:prstGeom prst="roundRect">
            <a:avLst>
              <a:gd fmla="val 1662"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11"/>
          <p:cNvSpPr/>
          <p:nvPr>
            <p:ph idx="2" type="pic"/>
          </p:nvPr>
        </p:nvSpPr>
        <p:spPr>
          <a:xfrm>
            <a:off x="1029942" y="693568"/>
            <a:ext cx="1962000" cy="1569600"/>
          </a:xfrm>
          <a:prstGeom prst="roundRect">
            <a:avLst>
              <a:gd fmla="val 1965" name="adj"/>
            </a:avLst>
          </a:prstGeom>
          <a:solidFill>
            <a:srgbClr val="D8D8D8"/>
          </a:solidFill>
          <a:ln>
            <a:noFill/>
          </a:ln>
        </p:spPr>
      </p:sp>
      <p:sp>
        <p:nvSpPr>
          <p:cNvPr id="2497" name="Google Shape;2497;p211"/>
          <p:cNvSpPr/>
          <p:nvPr>
            <p:ph idx="3" type="pic"/>
          </p:nvPr>
        </p:nvSpPr>
        <p:spPr>
          <a:xfrm>
            <a:off x="4247006" y="2443534"/>
            <a:ext cx="1962000" cy="1569600"/>
          </a:xfrm>
          <a:prstGeom prst="roundRect">
            <a:avLst>
              <a:gd fmla="val 1965" name="adj"/>
            </a:avLst>
          </a:prstGeom>
          <a:solidFill>
            <a:srgbClr val="D8D8D8"/>
          </a:solidFill>
          <a:ln>
            <a:noFill/>
          </a:ln>
        </p:spPr>
      </p:sp>
      <p:sp>
        <p:nvSpPr>
          <p:cNvPr id="2498" name="Google Shape;2498;p211"/>
          <p:cNvSpPr/>
          <p:nvPr>
            <p:ph idx="4" type="pic"/>
          </p:nvPr>
        </p:nvSpPr>
        <p:spPr>
          <a:xfrm>
            <a:off x="1020417" y="4174742"/>
            <a:ext cx="1962000" cy="1569600"/>
          </a:xfrm>
          <a:prstGeom prst="roundRect">
            <a:avLst>
              <a:gd fmla="val 1965" name="adj"/>
            </a:avLst>
          </a:prstGeom>
          <a:solidFill>
            <a:srgbClr val="D8D8D8"/>
          </a:solidFill>
          <a:ln>
            <a:noFill/>
          </a:ln>
        </p:spPr>
      </p:sp>
      <p:sp>
        <p:nvSpPr>
          <p:cNvPr id="2499" name="Google Shape;2499;p211"/>
          <p:cNvSpPr/>
          <p:nvPr>
            <p:ph idx="5" type="pic"/>
          </p:nvPr>
        </p:nvSpPr>
        <p:spPr>
          <a:xfrm>
            <a:off x="5452969" y="1172039"/>
            <a:ext cx="522000" cy="522000"/>
          </a:xfrm>
          <a:prstGeom prst="rect">
            <a:avLst/>
          </a:prstGeom>
          <a:noFill/>
          <a:ln>
            <a:noFill/>
          </a:ln>
        </p:spPr>
      </p:sp>
      <p:sp>
        <p:nvSpPr>
          <p:cNvPr id="2500" name="Google Shape;2500;p211"/>
          <p:cNvSpPr/>
          <p:nvPr>
            <p:ph idx="6" type="pic"/>
          </p:nvPr>
        </p:nvSpPr>
        <p:spPr>
          <a:xfrm>
            <a:off x="3538201" y="2941340"/>
            <a:ext cx="522000" cy="522000"/>
          </a:xfrm>
          <a:prstGeom prst="rect">
            <a:avLst/>
          </a:prstGeom>
          <a:noFill/>
          <a:ln>
            <a:noFill/>
          </a:ln>
        </p:spPr>
      </p:sp>
      <p:sp>
        <p:nvSpPr>
          <p:cNvPr id="2501" name="Google Shape;2501;p211"/>
          <p:cNvSpPr/>
          <p:nvPr>
            <p:ph idx="7" type="pic"/>
          </p:nvPr>
        </p:nvSpPr>
        <p:spPr>
          <a:xfrm>
            <a:off x="5452969" y="4650485"/>
            <a:ext cx="522000" cy="522000"/>
          </a:xfrm>
          <a:prstGeom prst="rect">
            <a:avLst/>
          </a:prstGeom>
          <a:noFill/>
          <a:ln>
            <a:noFill/>
          </a:ln>
        </p:spPr>
      </p:sp>
      <p:sp>
        <p:nvSpPr>
          <p:cNvPr id="2502" name="Google Shape;2502;p211"/>
          <p:cNvSpPr txBox="1"/>
          <p:nvPr>
            <p:ph idx="8" type="body"/>
          </p:nvPr>
        </p:nvSpPr>
        <p:spPr>
          <a:xfrm>
            <a:off x="3144531" y="1142414"/>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03" name="Google Shape;2503;p211"/>
          <p:cNvSpPr txBox="1"/>
          <p:nvPr>
            <p:ph idx="9" type="body"/>
          </p:nvPr>
        </p:nvSpPr>
        <p:spPr>
          <a:xfrm>
            <a:off x="1198374" y="2887880"/>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04" name="Google Shape;2504;p211"/>
          <p:cNvSpPr txBox="1"/>
          <p:nvPr>
            <p:ph idx="13" type="body"/>
          </p:nvPr>
        </p:nvSpPr>
        <p:spPr>
          <a:xfrm>
            <a:off x="3144531" y="4650485"/>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2505" name="Google Shape;2505;p211"/>
          <p:cNvCxnSpPr/>
          <p:nvPr/>
        </p:nvCxnSpPr>
        <p:spPr>
          <a:xfrm>
            <a:off x="3144531" y="1135417"/>
            <a:ext cx="247200" cy="0"/>
          </a:xfrm>
          <a:prstGeom prst="straightConnector1">
            <a:avLst/>
          </a:prstGeom>
          <a:noFill/>
          <a:ln cap="rnd" cmpd="sng" w="25400">
            <a:solidFill>
              <a:srgbClr val="385BFF"/>
            </a:solidFill>
            <a:prstDash val="solid"/>
            <a:round/>
            <a:headEnd len="sm" w="sm" type="none"/>
            <a:tailEnd len="sm" w="sm" type="none"/>
          </a:ln>
        </p:spPr>
      </p:cxnSp>
      <p:cxnSp>
        <p:nvCxnSpPr>
          <p:cNvPr id="2506" name="Google Shape;2506;p211"/>
          <p:cNvCxnSpPr/>
          <p:nvPr/>
        </p:nvCxnSpPr>
        <p:spPr>
          <a:xfrm>
            <a:off x="3144531" y="4650485"/>
            <a:ext cx="247200" cy="0"/>
          </a:xfrm>
          <a:prstGeom prst="straightConnector1">
            <a:avLst/>
          </a:prstGeom>
          <a:noFill/>
          <a:ln cap="rnd" cmpd="sng" w="25400">
            <a:solidFill>
              <a:srgbClr val="385BFF"/>
            </a:solidFill>
            <a:prstDash val="solid"/>
            <a:round/>
            <a:headEnd len="sm" w="sm" type="none"/>
            <a:tailEnd len="sm" w="sm" type="none"/>
          </a:ln>
        </p:spPr>
      </p:cxnSp>
      <p:cxnSp>
        <p:nvCxnSpPr>
          <p:cNvPr id="2507" name="Google Shape;2507;p211"/>
          <p:cNvCxnSpPr/>
          <p:nvPr/>
        </p:nvCxnSpPr>
        <p:spPr>
          <a:xfrm>
            <a:off x="1198374" y="2887880"/>
            <a:ext cx="247200" cy="0"/>
          </a:xfrm>
          <a:prstGeom prst="straightConnector1">
            <a:avLst/>
          </a:prstGeom>
          <a:noFill/>
          <a:ln cap="rnd" cmpd="sng" w="25400">
            <a:solidFill>
              <a:srgbClr val="385BFF"/>
            </a:solidFill>
            <a:prstDash val="solid"/>
            <a:round/>
            <a:headEnd len="sm" w="sm" type="none"/>
            <a:tailEnd len="sm" w="sm" type="none"/>
          </a:ln>
        </p:spPr>
      </p:cxnSp>
      <p:grpSp>
        <p:nvGrpSpPr>
          <p:cNvPr id="2508" name="Google Shape;2508;p211"/>
          <p:cNvGrpSpPr/>
          <p:nvPr/>
        </p:nvGrpSpPr>
        <p:grpSpPr>
          <a:xfrm>
            <a:off x="512064" y="6300216"/>
            <a:ext cx="1669806" cy="356671"/>
            <a:chOff x="237300" y="2120550"/>
            <a:chExt cx="7138975" cy="1527500"/>
          </a:xfrm>
        </p:grpSpPr>
        <p:sp>
          <p:nvSpPr>
            <p:cNvPr id="2509" name="Google Shape;2509;p21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1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1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2">
  <p:cSld name="Services 2">
    <p:bg>
      <p:bgPr>
        <a:blipFill>
          <a:blip r:embed="rId2">
            <a:alphaModFix/>
          </a:blip>
          <a:stretch>
            <a:fillRect/>
          </a:stretch>
        </a:blipFill>
      </p:bgPr>
    </p:bg>
    <p:spTree>
      <p:nvGrpSpPr>
        <p:cNvPr id="2512" name="Shape 2512"/>
        <p:cNvGrpSpPr/>
        <p:nvPr/>
      </p:nvGrpSpPr>
      <p:grpSpPr>
        <a:xfrm>
          <a:off x="0" y="0"/>
          <a:ext cx="0" cy="0"/>
          <a:chOff x="0" y="0"/>
          <a:chExt cx="0" cy="0"/>
        </a:xfrm>
      </p:grpSpPr>
      <p:sp>
        <p:nvSpPr>
          <p:cNvPr id="2513" name="Google Shape;2513;p212"/>
          <p:cNvSpPr txBox="1"/>
          <p:nvPr>
            <p:ph type="title"/>
          </p:nvPr>
        </p:nvSpPr>
        <p:spPr>
          <a:xfrm>
            <a:off x="514800" y="1694039"/>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14" name="Google Shape;2514;p212"/>
          <p:cNvSpPr txBox="1"/>
          <p:nvPr>
            <p:ph idx="1" type="body"/>
          </p:nvPr>
        </p:nvSpPr>
        <p:spPr>
          <a:xfrm>
            <a:off x="514800" y="3826956"/>
            <a:ext cx="3981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15" name="Google Shape;2515;p212"/>
          <p:cNvSpPr/>
          <p:nvPr/>
        </p:nvSpPr>
        <p:spPr>
          <a:xfrm>
            <a:off x="5949184" y="693568"/>
            <a:ext cx="5172900" cy="15696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12"/>
          <p:cNvSpPr/>
          <p:nvPr/>
        </p:nvSpPr>
        <p:spPr>
          <a:xfrm>
            <a:off x="5955501" y="2443534"/>
            <a:ext cx="5172900" cy="1569300"/>
          </a:xfrm>
          <a:prstGeom prst="roundRect">
            <a:avLst>
              <a:gd fmla="val 323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12"/>
          <p:cNvSpPr/>
          <p:nvPr/>
        </p:nvSpPr>
        <p:spPr>
          <a:xfrm>
            <a:off x="5939658" y="4174968"/>
            <a:ext cx="5172900" cy="1569300"/>
          </a:xfrm>
          <a:prstGeom prst="roundRect">
            <a:avLst>
              <a:gd fmla="val 1662"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12"/>
          <p:cNvSpPr/>
          <p:nvPr>
            <p:ph idx="2" type="pic"/>
          </p:nvPr>
        </p:nvSpPr>
        <p:spPr>
          <a:xfrm>
            <a:off x="5949183" y="693568"/>
            <a:ext cx="1962000" cy="1569600"/>
          </a:xfrm>
          <a:prstGeom prst="roundRect">
            <a:avLst>
              <a:gd fmla="val 1965" name="adj"/>
            </a:avLst>
          </a:prstGeom>
          <a:solidFill>
            <a:srgbClr val="D8D8D8"/>
          </a:solidFill>
          <a:ln>
            <a:noFill/>
          </a:ln>
        </p:spPr>
      </p:sp>
      <p:sp>
        <p:nvSpPr>
          <p:cNvPr id="2519" name="Google Shape;2519;p212"/>
          <p:cNvSpPr/>
          <p:nvPr>
            <p:ph idx="3" type="pic"/>
          </p:nvPr>
        </p:nvSpPr>
        <p:spPr>
          <a:xfrm>
            <a:off x="9166247" y="2443534"/>
            <a:ext cx="1962000" cy="1569600"/>
          </a:xfrm>
          <a:prstGeom prst="roundRect">
            <a:avLst>
              <a:gd fmla="val 1965" name="adj"/>
            </a:avLst>
          </a:prstGeom>
          <a:solidFill>
            <a:srgbClr val="D8D8D8"/>
          </a:solidFill>
          <a:ln>
            <a:noFill/>
          </a:ln>
        </p:spPr>
      </p:sp>
      <p:sp>
        <p:nvSpPr>
          <p:cNvPr id="2520" name="Google Shape;2520;p212"/>
          <p:cNvSpPr/>
          <p:nvPr>
            <p:ph idx="4" type="pic"/>
          </p:nvPr>
        </p:nvSpPr>
        <p:spPr>
          <a:xfrm>
            <a:off x="5939658" y="4174742"/>
            <a:ext cx="1962000" cy="1569600"/>
          </a:xfrm>
          <a:prstGeom prst="roundRect">
            <a:avLst>
              <a:gd fmla="val 1965" name="adj"/>
            </a:avLst>
          </a:prstGeom>
          <a:solidFill>
            <a:srgbClr val="D8D8D8"/>
          </a:solidFill>
          <a:ln>
            <a:noFill/>
          </a:ln>
        </p:spPr>
      </p:sp>
      <p:sp>
        <p:nvSpPr>
          <p:cNvPr id="2521" name="Google Shape;2521;p212"/>
          <p:cNvSpPr/>
          <p:nvPr>
            <p:ph idx="5" type="pic"/>
          </p:nvPr>
        </p:nvSpPr>
        <p:spPr>
          <a:xfrm>
            <a:off x="10372210" y="1172039"/>
            <a:ext cx="522000" cy="522000"/>
          </a:xfrm>
          <a:prstGeom prst="rect">
            <a:avLst/>
          </a:prstGeom>
          <a:noFill/>
          <a:ln>
            <a:noFill/>
          </a:ln>
        </p:spPr>
      </p:sp>
      <p:sp>
        <p:nvSpPr>
          <p:cNvPr id="2522" name="Google Shape;2522;p212"/>
          <p:cNvSpPr/>
          <p:nvPr>
            <p:ph idx="6" type="pic"/>
          </p:nvPr>
        </p:nvSpPr>
        <p:spPr>
          <a:xfrm>
            <a:off x="8457442" y="2941340"/>
            <a:ext cx="522000" cy="522000"/>
          </a:xfrm>
          <a:prstGeom prst="rect">
            <a:avLst/>
          </a:prstGeom>
          <a:noFill/>
          <a:ln>
            <a:noFill/>
          </a:ln>
        </p:spPr>
      </p:sp>
      <p:sp>
        <p:nvSpPr>
          <p:cNvPr id="2523" name="Google Shape;2523;p212"/>
          <p:cNvSpPr/>
          <p:nvPr>
            <p:ph idx="7" type="pic"/>
          </p:nvPr>
        </p:nvSpPr>
        <p:spPr>
          <a:xfrm>
            <a:off x="10372210" y="4650485"/>
            <a:ext cx="522000" cy="522000"/>
          </a:xfrm>
          <a:prstGeom prst="rect">
            <a:avLst/>
          </a:prstGeom>
          <a:noFill/>
          <a:ln>
            <a:noFill/>
          </a:ln>
        </p:spPr>
      </p:sp>
      <p:sp>
        <p:nvSpPr>
          <p:cNvPr id="2524" name="Google Shape;2524;p212"/>
          <p:cNvSpPr txBox="1"/>
          <p:nvPr>
            <p:ph idx="8" type="body"/>
          </p:nvPr>
        </p:nvSpPr>
        <p:spPr>
          <a:xfrm>
            <a:off x="8063772" y="1142414"/>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25" name="Google Shape;2525;p212"/>
          <p:cNvSpPr txBox="1"/>
          <p:nvPr>
            <p:ph idx="9" type="body"/>
          </p:nvPr>
        </p:nvSpPr>
        <p:spPr>
          <a:xfrm>
            <a:off x="6117615" y="2887880"/>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26" name="Google Shape;2526;p212"/>
          <p:cNvSpPr txBox="1"/>
          <p:nvPr>
            <p:ph idx="13" type="body"/>
          </p:nvPr>
        </p:nvSpPr>
        <p:spPr>
          <a:xfrm>
            <a:off x="8063772" y="4650485"/>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2527" name="Google Shape;2527;p212"/>
          <p:cNvCxnSpPr/>
          <p:nvPr/>
        </p:nvCxnSpPr>
        <p:spPr>
          <a:xfrm>
            <a:off x="8063772" y="1135417"/>
            <a:ext cx="247200" cy="0"/>
          </a:xfrm>
          <a:prstGeom prst="straightConnector1">
            <a:avLst/>
          </a:prstGeom>
          <a:noFill/>
          <a:ln cap="rnd" cmpd="sng" w="25400">
            <a:solidFill>
              <a:srgbClr val="385BFF"/>
            </a:solidFill>
            <a:prstDash val="solid"/>
            <a:round/>
            <a:headEnd len="sm" w="sm" type="none"/>
            <a:tailEnd len="sm" w="sm" type="none"/>
          </a:ln>
        </p:spPr>
      </p:cxnSp>
      <p:cxnSp>
        <p:nvCxnSpPr>
          <p:cNvPr id="2528" name="Google Shape;2528;p212"/>
          <p:cNvCxnSpPr/>
          <p:nvPr/>
        </p:nvCxnSpPr>
        <p:spPr>
          <a:xfrm>
            <a:off x="8063772" y="4650485"/>
            <a:ext cx="247200" cy="0"/>
          </a:xfrm>
          <a:prstGeom prst="straightConnector1">
            <a:avLst/>
          </a:prstGeom>
          <a:noFill/>
          <a:ln cap="rnd" cmpd="sng" w="25400">
            <a:solidFill>
              <a:srgbClr val="385BFF"/>
            </a:solidFill>
            <a:prstDash val="solid"/>
            <a:round/>
            <a:headEnd len="sm" w="sm" type="none"/>
            <a:tailEnd len="sm" w="sm" type="none"/>
          </a:ln>
        </p:spPr>
      </p:cxnSp>
      <p:cxnSp>
        <p:nvCxnSpPr>
          <p:cNvPr id="2529" name="Google Shape;2529;p212"/>
          <p:cNvCxnSpPr/>
          <p:nvPr/>
        </p:nvCxnSpPr>
        <p:spPr>
          <a:xfrm>
            <a:off x="6117615" y="2887880"/>
            <a:ext cx="247200" cy="0"/>
          </a:xfrm>
          <a:prstGeom prst="straightConnector1">
            <a:avLst/>
          </a:prstGeom>
          <a:noFill/>
          <a:ln cap="rnd" cmpd="sng" w="25400">
            <a:solidFill>
              <a:srgbClr val="385BFF"/>
            </a:solidFill>
            <a:prstDash val="solid"/>
            <a:round/>
            <a:headEnd len="sm" w="sm" type="none"/>
            <a:tailEnd len="sm" w="sm" type="none"/>
          </a:ln>
        </p:spPr>
      </p:cxnSp>
      <p:grpSp>
        <p:nvGrpSpPr>
          <p:cNvPr id="2530" name="Google Shape;2530;p212"/>
          <p:cNvGrpSpPr/>
          <p:nvPr/>
        </p:nvGrpSpPr>
        <p:grpSpPr>
          <a:xfrm>
            <a:off x="512064" y="6300216"/>
            <a:ext cx="1669806" cy="356671"/>
            <a:chOff x="237300" y="2120550"/>
            <a:chExt cx="7138975" cy="1527500"/>
          </a:xfrm>
        </p:grpSpPr>
        <p:sp>
          <p:nvSpPr>
            <p:cNvPr id="2531" name="Google Shape;2531;p21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1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1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3">
  <p:cSld name="Services 3">
    <p:bg>
      <p:bgPr>
        <a:blipFill>
          <a:blip r:embed="rId2">
            <a:alphaModFix/>
          </a:blip>
          <a:stretch>
            <a:fillRect/>
          </a:stretch>
        </a:blipFill>
      </p:bgPr>
    </p:bg>
    <p:spTree>
      <p:nvGrpSpPr>
        <p:cNvPr id="2534" name="Shape 2534"/>
        <p:cNvGrpSpPr/>
        <p:nvPr/>
      </p:nvGrpSpPr>
      <p:grpSpPr>
        <a:xfrm>
          <a:off x="0" y="0"/>
          <a:ext cx="0" cy="0"/>
          <a:chOff x="0" y="0"/>
          <a:chExt cx="0" cy="0"/>
        </a:xfrm>
      </p:grpSpPr>
      <p:sp>
        <p:nvSpPr>
          <p:cNvPr id="2535" name="Google Shape;2535;p213"/>
          <p:cNvSpPr txBox="1"/>
          <p:nvPr>
            <p:ph type="title"/>
          </p:nvPr>
        </p:nvSpPr>
        <p:spPr>
          <a:xfrm>
            <a:off x="514800" y="1694039"/>
            <a:ext cx="30387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36" name="Google Shape;2536;p213"/>
          <p:cNvSpPr txBox="1"/>
          <p:nvPr>
            <p:ph idx="1" type="body"/>
          </p:nvPr>
        </p:nvSpPr>
        <p:spPr>
          <a:xfrm>
            <a:off x="514800" y="3826956"/>
            <a:ext cx="30348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37" name="Google Shape;2537;p213"/>
          <p:cNvSpPr/>
          <p:nvPr/>
        </p:nvSpPr>
        <p:spPr>
          <a:xfrm>
            <a:off x="3695256" y="1445921"/>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13"/>
          <p:cNvSpPr/>
          <p:nvPr>
            <p:ph idx="2" type="pic"/>
          </p:nvPr>
        </p:nvSpPr>
        <p:spPr>
          <a:xfrm>
            <a:off x="3695256" y="1445922"/>
            <a:ext cx="2556000" cy="1800000"/>
          </a:xfrm>
          <a:prstGeom prst="roundRect">
            <a:avLst>
              <a:gd fmla="val 1965" name="adj"/>
            </a:avLst>
          </a:prstGeom>
          <a:solidFill>
            <a:srgbClr val="D8D8D8"/>
          </a:solidFill>
          <a:ln>
            <a:noFill/>
          </a:ln>
        </p:spPr>
      </p:sp>
      <p:sp>
        <p:nvSpPr>
          <p:cNvPr id="2539" name="Google Shape;2539;p213"/>
          <p:cNvSpPr/>
          <p:nvPr>
            <p:ph idx="3" type="pic"/>
          </p:nvPr>
        </p:nvSpPr>
        <p:spPr>
          <a:xfrm>
            <a:off x="5619403" y="3713274"/>
            <a:ext cx="522000" cy="522000"/>
          </a:xfrm>
          <a:prstGeom prst="rect">
            <a:avLst/>
          </a:prstGeom>
          <a:noFill/>
          <a:ln>
            <a:noFill/>
          </a:ln>
        </p:spPr>
      </p:sp>
      <p:sp>
        <p:nvSpPr>
          <p:cNvPr id="2540" name="Google Shape;2540;p213"/>
          <p:cNvSpPr txBox="1"/>
          <p:nvPr>
            <p:ph idx="4" type="body"/>
          </p:nvPr>
        </p:nvSpPr>
        <p:spPr>
          <a:xfrm>
            <a:off x="3920636"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2541" name="Google Shape;2541;p213"/>
          <p:cNvCxnSpPr/>
          <p:nvPr/>
        </p:nvCxnSpPr>
        <p:spPr>
          <a:xfrm>
            <a:off x="3920636" y="3615060"/>
            <a:ext cx="247200" cy="0"/>
          </a:xfrm>
          <a:prstGeom prst="straightConnector1">
            <a:avLst/>
          </a:prstGeom>
          <a:noFill/>
          <a:ln cap="rnd" cmpd="sng" w="25400">
            <a:solidFill>
              <a:srgbClr val="385BFF"/>
            </a:solidFill>
            <a:prstDash val="solid"/>
            <a:round/>
            <a:headEnd len="sm" w="sm" type="none"/>
            <a:tailEnd len="sm" w="sm" type="none"/>
          </a:ln>
        </p:spPr>
      </p:cxnSp>
      <p:sp>
        <p:nvSpPr>
          <p:cNvPr id="2542" name="Google Shape;2542;p213"/>
          <p:cNvSpPr/>
          <p:nvPr/>
        </p:nvSpPr>
        <p:spPr>
          <a:xfrm>
            <a:off x="6472785" y="1445921"/>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13"/>
          <p:cNvSpPr/>
          <p:nvPr>
            <p:ph idx="5" type="pic"/>
          </p:nvPr>
        </p:nvSpPr>
        <p:spPr>
          <a:xfrm>
            <a:off x="6472785" y="1445922"/>
            <a:ext cx="2556000" cy="1800000"/>
          </a:xfrm>
          <a:prstGeom prst="roundRect">
            <a:avLst>
              <a:gd fmla="val 1965" name="adj"/>
            </a:avLst>
          </a:prstGeom>
          <a:solidFill>
            <a:srgbClr val="D8D8D8"/>
          </a:solidFill>
          <a:ln>
            <a:noFill/>
          </a:ln>
        </p:spPr>
      </p:sp>
      <p:sp>
        <p:nvSpPr>
          <p:cNvPr id="2544" name="Google Shape;2544;p213"/>
          <p:cNvSpPr/>
          <p:nvPr>
            <p:ph idx="6" type="pic"/>
          </p:nvPr>
        </p:nvSpPr>
        <p:spPr>
          <a:xfrm>
            <a:off x="8396932" y="3713274"/>
            <a:ext cx="522000" cy="522000"/>
          </a:xfrm>
          <a:prstGeom prst="rect">
            <a:avLst/>
          </a:prstGeom>
          <a:noFill/>
          <a:ln>
            <a:noFill/>
          </a:ln>
        </p:spPr>
      </p:sp>
      <p:sp>
        <p:nvSpPr>
          <p:cNvPr id="2545" name="Google Shape;2545;p213"/>
          <p:cNvSpPr txBox="1"/>
          <p:nvPr>
            <p:ph idx="7" type="body"/>
          </p:nvPr>
        </p:nvSpPr>
        <p:spPr>
          <a:xfrm>
            <a:off x="6698165"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2546" name="Google Shape;2546;p213"/>
          <p:cNvCxnSpPr/>
          <p:nvPr/>
        </p:nvCxnSpPr>
        <p:spPr>
          <a:xfrm>
            <a:off x="6698165" y="3615060"/>
            <a:ext cx="247200" cy="0"/>
          </a:xfrm>
          <a:prstGeom prst="straightConnector1">
            <a:avLst/>
          </a:prstGeom>
          <a:noFill/>
          <a:ln cap="rnd" cmpd="sng" w="25400">
            <a:solidFill>
              <a:srgbClr val="385BFF"/>
            </a:solidFill>
            <a:prstDash val="solid"/>
            <a:round/>
            <a:headEnd len="sm" w="sm" type="none"/>
            <a:tailEnd len="sm" w="sm" type="none"/>
          </a:ln>
        </p:spPr>
      </p:cxnSp>
      <p:sp>
        <p:nvSpPr>
          <p:cNvPr id="2547" name="Google Shape;2547;p213"/>
          <p:cNvSpPr/>
          <p:nvPr/>
        </p:nvSpPr>
        <p:spPr>
          <a:xfrm>
            <a:off x="9250314" y="1445920"/>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13"/>
          <p:cNvSpPr/>
          <p:nvPr>
            <p:ph idx="8" type="pic"/>
          </p:nvPr>
        </p:nvSpPr>
        <p:spPr>
          <a:xfrm>
            <a:off x="9250314" y="1445921"/>
            <a:ext cx="2556000" cy="1800000"/>
          </a:xfrm>
          <a:prstGeom prst="roundRect">
            <a:avLst>
              <a:gd fmla="val 1965" name="adj"/>
            </a:avLst>
          </a:prstGeom>
          <a:solidFill>
            <a:srgbClr val="D8D8D8"/>
          </a:solidFill>
          <a:ln>
            <a:noFill/>
          </a:ln>
        </p:spPr>
      </p:sp>
      <p:sp>
        <p:nvSpPr>
          <p:cNvPr id="2549" name="Google Shape;2549;p213"/>
          <p:cNvSpPr/>
          <p:nvPr>
            <p:ph idx="9" type="pic"/>
          </p:nvPr>
        </p:nvSpPr>
        <p:spPr>
          <a:xfrm>
            <a:off x="11174461" y="3713273"/>
            <a:ext cx="522000" cy="522000"/>
          </a:xfrm>
          <a:prstGeom prst="rect">
            <a:avLst/>
          </a:prstGeom>
          <a:noFill/>
          <a:ln>
            <a:noFill/>
          </a:ln>
        </p:spPr>
      </p:sp>
      <p:sp>
        <p:nvSpPr>
          <p:cNvPr id="2550" name="Google Shape;2550;p213"/>
          <p:cNvSpPr txBox="1"/>
          <p:nvPr>
            <p:ph idx="13" type="body"/>
          </p:nvPr>
        </p:nvSpPr>
        <p:spPr>
          <a:xfrm>
            <a:off x="9475694" y="3713273"/>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2551" name="Google Shape;2551;p213"/>
          <p:cNvCxnSpPr/>
          <p:nvPr/>
        </p:nvCxnSpPr>
        <p:spPr>
          <a:xfrm>
            <a:off x="9475694" y="3615059"/>
            <a:ext cx="247200" cy="0"/>
          </a:xfrm>
          <a:prstGeom prst="straightConnector1">
            <a:avLst/>
          </a:prstGeom>
          <a:noFill/>
          <a:ln cap="rnd" cmpd="sng" w="25400">
            <a:solidFill>
              <a:srgbClr val="385BFF"/>
            </a:solidFill>
            <a:prstDash val="solid"/>
            <a:round/>
            <a:headEnd len="sm" w="sm" type="none"/>
            <a:tailEnd len="sm" w="sm" type="none"/>
          </a:ln>
        </p:spPr>
      </p:cxnSp>
      <p:grpSp>
        <p:nvGrpSpPr>
          <p:cNvPr id="2552" name="Google Shape;2552;p213"/>
          <p:cNvGrpSpPr/>
          <p:nvPr/>
        </p:nvGrpSpPr>
        <p:grpSpPr>
          <a:xfrm>
            <a:off x="512064" y="6300216"/>
            <a:ext cx="1669806" cy="356671"/>
            <a:chOff x="237300" y="2120550"/>
            <a:chExt cx="7138975" cy="1527500"/>
          </a:xfrm>
        </p:grpSpPr>
        <p:sp>
          <p:nvSpPr>
            <p:cNvPr id="2553" name="Google Shape;2553;p21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1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1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Map">
  <p:cSld name="Contact Us Map">
    <p:bg>
      <p:bgPr>
        <a:blipFill>
          <a:blip r:embed="rId2">
            <a:alphaModFix/>
          </a:blip>
          <a:stretch>
            <a:fillRect/>
          </a:stretch>
        </a:blipFill>
      </p:bgPr>
    </p:bg>
    <p:spTree>
      <p:nvGrpSpPr>
        <p:cNvPr id="2556" name="Shape 2556"/>
        <p:cNvGrpSpPr/>
        <p:nvPr/>
      </p:nvGrpSpPr>
      <p:grpSpPr>
        <a:xfrm>
          <a:off x="0" y="0"/>
          <a:ext cx="0" cy="0"/>
          <a:chOff x="0" y="0"/>
          <a:chExt cx="0" cy="0"/>
        </a:xfrm>
      </p:grpSpPr>
      <p:sp>
        <p:nvSpPr>
          <p:cNvPr id="2557" name="Google Shape;2557;p214"/>
          <p:cNvSpPr txBox="1"/>
          <p:nvPr>
            <p:ph type="title"/>
          </p:nvPr>
        </p:nvSpPr>
        <p:spPr>
          <a:xfrm>
            <a:off x="514800" y="1019548"/>
            <a:ext cx="4303200" cy="2091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58" name="Google Shape;2558;p214"/>
          <p:cNvSpPr/>
          <p:nvPr/>
        </p:nvSpPr>
        <p:spPr>
          <a:xfrm>
            <a:off x="5963894" y="612544"/>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2559" name="Google Shape;2559;p214"/>
          <p:cNvSpPr/>
          <p:nvPr>
            <p:ph idx="2" type="pic"/>
          </p:nvPr>
        </p:nvSpPr>
        <p:spPr>
          <a:xfrm>
            <a:off x="5963894" y="612545"/>
            <a:ext cx="2556000" cy="1544400"/>
          </a:xfrm>
          <a:prstGeom prst="roundRect">
            <a:avLst>
              <a:gd fmla="val 1965" name="adj"/>
            </a:avLst>
          </a:prstGeom>
          <a:solidFill>
            <a:srgbClr val="D8D8D8"/>
          </a:solidFill>
          <a:ln>
            <a:noFill/>
          </a:ln>
        </p:spPr>
      </p:sp>
      <p:sp>
        <p:nvSpPr>
          <p:cNvPr id="2560" name="Google Shape;2560;p214"/>
          <p:cNvSpPr txBox="1"/>
          <p:nvPr>
            <p:ph idx="1" type="body"/>
          </p:nvPr>
        </p:nvSpPr>
        <p:spPr>
          <a:xfrm>
            <a:off x="5985699" y="2258801"/>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61" name="Google Shape;2561;p214"/>
          <p:cNvSpPr/>
          <p:nvPr/>
        </p:nvSpPr>
        <p:spPr>
          <a:xfrm>
            <a:off x="8743747" y="612543"/>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2562" name="Google Shape;2562;p214"/>
          <p:cNvSpPr/>
          <p:nvPr>
            <p:ph idx="3" type="pic"/>
          </p:nvPr>
        </p:nvSpPr>
        <p:spPr>
          <a:xfrm>
            <a:off x="8743747" y="612544"/>
            <a:ext cx="2556000" cy="1544400"/>
          </a:xfrm>
          <a:prstGeom prst="roundRect">
            <a:avLst>
              <a:gd fmla="val 1965" name="adj"/>
            </a:avLst>
          </a:prstGeom>
          <a:solidFill>
            <a:srgbClr val="D8D8D8"/>
          </a:solidFill>
          <a:ln>
            <a:noFill/>
          </a:ln>
        </p:spPr>
      </p:sp>
      <p:sp>
        <p:nvSpPr>
          <p:cNvPr id="2563" name="Google Shape;2563;p214"/>
          <p:cNvSpPr txBox="1"/>
          <p:nvPr>
            <p:ph idx="4" type="body"/>
          </p:nvPr>
        </p:nvSpPr>
        <p:spPr>
          <a:xfrm>
            <a:off x="8765552" y="2258800"/>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64" name="Google Shape;2564;p214"/>
          <p:cNvSpPr/>
          <p:nvPr/>
        </p:nvSpPr>
        <p:spPr>
          <a:xfrm>
            <a:off x="5963894" y="3617056"/>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2565" name="Google Shape;2565;p214"/>
          <p:cNvSpPr/>
          <p:nvPr>
            <p:ph idx="5" type="pic"/>
          </p:nvPr>
        </p:nvSpPr>
        <p:spPr>
          <a:xfrm>
            <a:off x="5963894" y="3617057"/>
            <a:ext cx="2556000" cy="1544400"/>
          </a:xfrm>
          <a:prstGeom prst="roundRect">
            <a:avLst>
              <a:gd fmla="val 1965" name="adj"/>
            </a:avLst>
          </a:prstGeom>
          <a:solidFill>
            <a:srgbClr val="D8D8D8"/>
          </a:solidFill>
          <a:ln>
            <a:noFill/>
          </a:ln>
        </p:spPr>
      </p:sp>
      <p:sp>
        <p:nvSpPr>
          <p:cNvPr id="2566" name="Google Shape;2566;p214"/>
          <p:cNvSpPr txBox="1"/>
          <p:nvPr>
            <p:ph idx="6" type="body"/>
          </p:nvPr>
        </p:nvSpPr>
        <p:spPr>
          <a:xfrm>
            <a:off x="5985699" y="5263313"/>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67" name="Google Shape;2567;p214"/>
          <p:cNvSpPr/>
          <p:nvPr/>
        </p:nvSpPr>
        <p:spPr>
          <a:xfrm>
            <a:off x="8743747" y="3617055"/>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2568" name="Google Shape;2568;p214"/>
          <p:cNvSpPr/>
          <p:nvPr>
            <p:ph idx="7" type="pic"/>
          </p:nvPr>
        </p:nvSpPr>
        <p:spPr>
          <a:xfrm>
            <a:off x="8743747" y="3617056"/>
            <a:ext cx="2556000" cy="1544400"/>
          </a:xfrm>
          <a:prstGeom prst="roundRect">
            <a:avLst>
              <a:gd fmla="val 1965" name="adj"/>
            </a:avLst>
          </a:prstGeom>
          <a:solidFill>
            <a:srgbClr val="D8D8D8"/>
          </a:solidFill>
          <a:ln>
            <a:noFill/>
          </a:ln>
        </p:spPr>
      </p:sp>
      <p:sp>
        <p:nvSpPr>
          <p:cNvPr id="2569" name="Google Shape;2569;p214"/>
          <p:cNvSpPr txBox="1"/>
          <p:nvPr>
            <p:ph idx="8" type="body"/>
          </p:nvPr>
        </p:nvSpPr>
        <p:spPr>
          <a:xfrm>
            <a:off x="8765552" y="5263312"/>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570" name="Google Shape;2570;p214"/>
          <p:cNvGrpSpPr/>
          <p:nvPr/>
        </p:nvGrpSpPr>
        <p:grpSpPr>
          <a:xfrm>
            <a:off x="512064" y="6300216"/>
            <a:ext cx="1669806" cy="356671"/>
            <a:chOff x="237300" y="2120550"/>
            <a:chExt cx="7138975" cy="1527500"/>
          </a:xfrm>
        </p:grpSpPr>
        <p:sp>
          <p:nvSpPr>
            <p:cNvPr id="2571" name="Google Shape;2571;p21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1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1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Text Column">
  <p:cSld name="Gray Slide Double Text Column">
    <p:bg>
      <p:bgPr>
        <a:blipFill>
          <a:blip r:embed="rId2">
            <a:alphaModFix/>
          </a:blip>
          <a:stretch>
            <a:fillRect/>
          </a:stretch>
        </a:blipFill>
      </p:bgPr>
    </p:bg>
    <p:spTree>
      <p:nvGrpSpPr>
        <p:cNvPr id="2574" name="Shape 2574"/>
        <p:cNvGrpSpPr/>
        <p:nvPr/>
      </p:nvGrpSpPr>
      <p:grpSpPr>
        <a:xfrm>
          <a:off x="0" y="0"/>
          <a:ext cx="0" cy="0"/>
          <a:chOff x="0" y="0"/>
          <a:chExt cx="0" cy="0"/>
        </a:xfrm>
      </p:grpSpPr>
      <p:sp>
        <p:nvSpPr>
          <p:cNvPr id="2575" name="Google Shape;2575;p215"/>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76" name="Google Shape;2576;p215"/>
          <p:cNvSpPr txBox="1"/>
          <p:nvPr>
            <p:ph idx="1" type="body"/>
          </p:nvPr>
        </p:nvSpPr>
        <p:spPr>
          <a:xfrm>
            <a:off x="514800" y="2296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77" name="Google Shape;2577;p215"/>
          <p:cNvSpPr txBox="1"/>
          <p:nvPr>
            <p:ph idx="2" type="body"/>
          </p:nvPr>
        </p:nvSpPr>
        <p:spPr>
          <a:xfrm>
            <a:off x="5587543" y="2296397"/>
            <a:ext cx="2534100" cy="1500300"/>
          </a:xfrm>
          <a:prstGeom prst="rect">
            <a:avLst/>
          </a:prstGeom>
          <a:noFill/>
          <a:ln>
            <a:noFill/>
          </a:ln>
        </p:spPr>
        <p:txBody>
          <a:bodyPr anchorCtr="0" anchor="t" bIns="45700" lIns="90000" spcFirstLastPara="1" rIns="90000" wrap="square" tIns="45700">
            <a:noAutofit/>
          </a:bodyPr>
          <a:lstStyle>
            <a:lvl1pPr indent="-304800" lvl="0" marL="457200" rtl="0" algn="l">
              <a:lnSpc>
                <a:spcPct val="90000"/>
              </a:lnSpc>
              <a:spcBef>
                <a:spcPts val="1500"/>
              </a:spcBef>
              <a:spcAft>
                <a:spcPts val="0"/>
              </a:spcAft>
              <a:buClr>
                <a:srgbClr val="394756"/>
              </a:buClr>
              <a:buSzPts val="1200"/>
              <a:buFont typeface="Inter Light"/>
              <a:buChar char="•"/>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78" name="Google Shape;2578;p215"/>
          <p:cNvSpPr txBox="1"/>
          <p:nvPr>
            <p:ph idx="3" type="body"/>
          </p:nvPr>
        </p:nvSpPr>
        <p:spPr>
          <a:xfrm>
            <a:off x="8300263" y="2296396"/>
            <a:ext cx="2534100" cy="1500300"/>
          </a:xfrm>
          <a:prstGeom prst="rect">
            <a:avLst/>
          </a:prstGeom>
          <a:noFill/>
          <a:ln>
            <a:noFill/>
          </a:ln>
        </p:spPr>
        <p:txBody>
          <a:bodyPr anchorCtr="0" anchor="t" bIns="45700" lIns="90000" spcFirstLastPara="1" rIns="90000" wrap="square" tIns="45700">
            <a:noAutofit/>
          </a:bodyPr>
          <a:lstStyle>
            <a:lvl1pPr indent="-304800" lvl="0" marL="457200" rtl="0" algn="l">
              <a:lnSpc>
                <a:spcPct val="90000"/>
              </a:lnSpc>
              <a:spcBef>
                <a:spcPts val="1500"/>
              </a:spcBef>
              <a:spcAft>
                <a:spcPts val="0"/>
              </a:spcAft>
              <a:buClr>
                <a:srgbClr val="394756"/>
              </a:buClr>
              <a:buSzPts val="1200"/>
              <a:buFont typeface="Inter Light"/>
              <a:buChar char="•"/>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579" name="Google Shape;2579;p215"/>
          <p:cNvGrpSpPr/>
          <p:nvPr/>
        </p:nvGrpSpPr>
        <p:grpSpPr>
          <a:xfrm>
            <a:off x="512064" y="6300216"/>
            <a:ext cx="1669806" cy="356671"/>
            <a:chOff x="237300" y="2120550"/>
            <a:chExt cx="7138975" cy="1527500"/>
          </a:xfrm>
        </p:grpSpPr>
        <p:sp>
          <p:nvSpPr>
            <p:cNvPr id="2580" name="Google Shape;2580;p21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1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1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Content Slide - Gray">
  <p:cSld name="Gray Slide Curve Blank">
    <p:bg>
      <p:bgPr>
        <a:blipFill>
          <a:blip r:embed="rId2">
            <a:alphaModFix/>
          </a:blip>
          <a:stretch>
            <a:fillRect/>
          </a:stretch>
        </a:blipFill>
      </p:bgPr>
    </p:bg>
    <p:spTree>
      <p:nvGrpSpPr>
        <p:cNvPr id="281" name="Shape 281"/>
        <p:cNvGrpSpPr/>
        <p:nvPr/>
      </p:nvGrpSpPr>
      <p:grpSpPr>
        <a:xfrm>
          <a:off x="0" y="0"/>
          <a:ext cx="0" cy="0"/>
          <a:chOff x="0" y="0"/>
          <a:chExt cx="0" cy="0"/>
        </a:xfrm>
      </p:grpSpPr>
      <p:grpSp>
        <p:nvGrpSpPr>
          <p:cNvPr id="282" name="Google Shape;282;p22"/>
          <p:cNvGrpSpPr/>
          <p:nvPr/>
        </p:nvGrpSpPr>
        <p:grpSpPr>
          <a:xfrm>
            <a:off x="512064" y="6300216"/>
            <a:ext cx="1669806" cy="356671"/>
            <a:chOff x="237300" y="2120550"/>
            <a:chExt cx="7138975" cy="1527500"/>
          </a:xfrm>
        </p:grpSpPr>
        <p:sp>
          <p:nvSpPr>
            <p:cNvPr id="283" name="Google Shape;283;p2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Text Column 1">
  <p:cSld name="Gray Slide Double Text Column_1">
    <p:bg>
      <p:bgPr>
        <a:blipFill>
          <a:blip r:embed="rId2">
            <a:alphaModFix/>
          </a:blip>
          <a:stretch>
            <a:fillRect/>
          </a:stretch>
        </a:blipFill>
      </p:bgPr>
    </p:bg>
    <p:spTree>
      <p:nvGrpSpPr>
        <p:cNvPr id="2583" name="Shape 2583"/>
        <p:cNvGrpSpPr/>
        <p:nvPr/>
      </p:nvGrpSpPr>
      <p:grpSpPr>
        <a:xfrm>
          <a:off x="0" y="0"/>
          <a:ext cx="0" cy="0"/>
          <a:chOff x="0" y="0"/>
          <a:chExt cx="0" cy="0"/>
        </a:xfrm>
      </p:grpSpPr>
      <p:grpSp>
        <p:nvGrpSpPr>
          <p:cNvPr id="2584" name="Google Shape;2584;p216"/>
          <p:cNvGrpSpPr/>
          <p:nvPr/>
        </p:nvGrpSpPr>
        <p:grpSpPr>
          <a:xfrm>
            <a:off x="512064" y="6300216"/>
            <a:ext cx="1669806" cy="356671"/>
            <a:chOff x="237300" y="2120550"/>
            <a:chExt cx="7138975" cy="1527500"/>
          </a:xfrm>
        </p:grpSpPr>
        <p:sp>
          <p:nvSpPr>
            <p:cNvPr id="2585" name="Google Shape;2585;p21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1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1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8" name="Google Shape;2588;p216"/>
          <p:cNvSpPr txBox="1"/>
          <p:nvPr>
            <p:ph type="title"/>
          </p:nvPr>
        </p:nvSpPr>
        <p:spPr>
          <a:xfrm>
            <a:off x="514800" y="500775"/>
            <a:ext cx="10666500" cy="1218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3000"/>
              <a:buFont typeface="Inter Light"/>
              <a:buNone/>
              <a:defRPr b="0" i="0" sz="3000">
                <a:solidFill>
                  <a:srgbClr val="394756"/>
                </a:solidFill>
                <a:latin typeface="Inter Light"/>
                <a:ea typeface="Inter Light"/>
                <a:cs typeface="Inter Light"/>
                <a:sym typeface="Inter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589" name="Google Shape;2589;p216"/>
          <p:cNvSpPr txBox="1"/>
          <p:nvPr>
            <p:ph idx="1" type="body"/>
          </p:nvPr>
        </p:nvSpPr>
        <p:spPr>
          <a:xfrm>
            <a:off x="514800" y="1438875"/>
            <a:ext cx="11095800" cy="4279500"/>
          </a:xfrm>
          <a:prstGeom prst="rect">
            <a:avLst/>
          </a:prstGeom>
          <a:noFill/>
          <a:ln>
            <a:noFill/>
          </a:ln>
        </p:spPr>
        <p:txBody>
          <a:bodyPr anchorCtr="0" anchor="t" bIns="45700" lIns="90000" spcFirstLastPara="1" rIns="90000" wrap="square" tIns="45700">
            <a:noAutofit/>
          </a:bodyPr>
          <a:lstStyle>
            <a:lvl1pPr indent="-400050" lvl="0" marL="457200" rtl="0" algn="l">
              <a:lnSpc>
                <a:spcPct val="90000"/>
              </a:lnSpc>
              <a:spcBef>
                <a:spcPts val="1500"/>
              </a:spcBef>
              <a:spcAft>
                <a:spcPts val="0"/>
              </a:spcAft>
              <a:buClr>
                <a:srgbClr val="394756"/>
              </a:buClr>
              <a:buSzPts val="2700"/>
              <a:buFont typeface="Inter Light"/>
              <a:buChar char="•"/>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Title Boxed">
  <p:cSld name="Gray Slide Text Title Boxed">
    <p:bg>
      <p:bgPr>
        <a:solidFill>
          <a:schemeClr val="lt1"/>
        </a:solidFill>
      </p:bgPr>
    </p:bg>
    <p:spTree>
      <p:nvGrpSpPr>
        <p:cNvPr id="2590" name="Shape 2590"/>
        <p:cNvGrpSpPr/>
        <p:nvPr/>
      </p:nvGrpSpPr>
      <p:grpSpPr>
        <a:xfrm>
          <a:off x="0" y="0"/>
          <a:ext cx="0" cy="0"/>
          <a:chOff x="0" y="0"/>
          <a:chExt cx="0" cy="0"/>
        </a:xfrm>
      </p:grpSpPr>
      <p:sp>
        <p:nvSpPr>
          <p:cNvPr id="2591" name="Google Shape;2591;p217"/>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592" name="Google Shape;2592;p217"/>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93" name="Google Shape;2593;p217"/>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594" name="Google Shape;2594;p217"/>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595" name="Google Shape;2595;p217"/>
          <p:cNvGrpSpPr/>
          <p:nvPr/>
        </p:nvGrpSpPr>
        <p:grpSpPr>
          <a:xfrm>
            <a:off x="512064" y="6300216"/>
            <a:ext cx="1669806" cy="356671"/>
            <a:chOff x="237300" y="2120550"/>
            <a:chExt cx="7138975" cy="1527500"/>
          </a:xfrm>
        </p:grpSpPr>
        <p:sp>
          <p:nvSpPr>
            <p:cNvPr id="2596" name="Google Shape;2596;p21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1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1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V2">
  <p:cSld name="Gray Slide Text Logo Watermark V2">
    <p:bg>
      <p:bgPr>
        <a:blipFill>
          <a:blip r:embed="rId2">
            <a:alphaModFix/>
          </a:blip>
          <a:stretch>
            <a:fillRect/>
          </a:stretch>
        </a:blipFill>
      </p:bgPr>
    </p:bg>
    <p:spTree>
      <p:nvGrpSpPr>
        <p:cNvPr id="2599" name="Shape 2599"/>
        <p:cNvGrpSpPr/>
        <p:nvPr/>
      </p:nvGrpSpPr>
      <p:grpSpPr>
        <a:xfrm>
          <a:off x="0" y="0"/>
          <a:ext cx="0" cy="0"/>
          <a:chOff x="0" y="0"/>
          <a:chExt cx="0" cy="0"/>
        </a:xfrm>
      </p:grpSpPr>
      <p:sp>
        <p:nvSpPr>
          <p:cNvPr id="2600" name="Google Shape;2600;p218"/>
          <p:cNvSpPr txBox="1"/>
          <p:nvPr>
            <p:ph type="title"/>
          </p:nvPr>
        </p:nvSpPr>
        <p:spPr>
          <a:xfrm>
            <a:off x="514800" y="500775"/>
            <a:ext cx="10666500" cy="1218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01" name="Google Shape;2601;p218"/>
          <p:cNvSpPr txBox="1"/>
          <p:nvPr>
            <p:ph idx="1" type="body"/>
          </p:nvPr>
        </p:nvSpPr>
        <p:spPr>
          <a:xfrm>
            <a:off x="514800" y="3152613"/>
            <a:ext cx="5537700" cy="1500300"/>
          </a:xfrm>
          <a:prstGeom prst="rect">
            <a:avLst/>
          </a:prstGeom>
          <a:noFill/>
          <a:ln>
            <a:noFill/>
          </a:ln>
        </p:spPr>
        <p:txBody>
          <a:bodyPr anchorCtr="0" anchor="t" bIns="45700" lIns="90000" spcFirstLastPara="1" rIns="90000" wrap="square" tIns="45700">
            <a:noAutofit/>
          </a:bodyPr>
          <a:lstStyle>
            <a:lvl1pPr indent="-400050" lvl="0" marL="457200" rtl="0" algn="l">
              <a:lnSpc>
                <a:spcPct val="90000"/>
              </a:lnSpc>
              <a:spcBef>
                <a:spcPts val="1500"/>
              </a:spcBef>
              <a:spcAft>
                <a:spcPts val="0"/>
              </a:spcAft>
              <a:buClr>
                <a:srgbClr val="394756"/>
              </a:buClr>
              <a:buSzPts val="2700"/>
              <a:buFont typeface="Inter Light"/>
              <a:buChar char="•"/>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602" name="Google Shape;2602;p218"/>
          <p:cNvGrpSpPr/>
          <p:nvPr/>
        </p:nvGrpSpPr>
        <p:grpSpPr>
          <a:xfrm>
            <a:off x="512064" y="6300216"/>
            <a:ext cx="1669806" cy="356671"/>
            <a:chOff x="237300" y="2120550"/>
            <a:chExt cx="7138975" cy="1527500"/>
          </a:xfrm>
        </p:grpSpPr>
        <p:sp>
          <p:nvSpPr>
            <p:cNvPr id="2603" name="Google Shape;2603;p21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1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1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V2 1">
  <p:cSld name="Gray Slide Text Logo Watermark V2_1">
    <p:bg>
      <p:bgPr>
        <a:blipFill>
          <a:blip r:embed="rId2">
            <a:alphaModFix/>
          </a:blip>
          <a:stretch>
            <a:fillRect/>
          </a:stretch>
        </a:blipFill>
      </p:bgPr>
    </p:bg>
    <p:spTree>
      <p:nvGrpSpPr>
        <p:cNvPr id="2606" name="Shape 2606"/>
        <p:cNvGrpSpPr/>
        <p:nvPr/>
      </p:nvGrpSpPr>
      <p:grpSpPr>
        <a:xfrm>
          <a:off x="0" y="0"/>
          <a:ext cx="0" cy="0"/>
          <a:chOff x="0" y="0"/>
          <a:chExt cx="0" cy="0"/>
        </a:xfrm>
      </p:grpSpPr>
      <p:sp>
        <p:nvSpPr>
          <p:cNvPr id="2607" name="Google Shape;2607;p219"/>
          <p:cNvSpPr txBox="1"/>
          <p:nvPr>
            <p:ph type="title"/>
          </p:nvPr>
        </p:nvSpPr>
        <p:spPr>
          <a:xfrm>
            <a:off x="514800" y="500775"/>
            <a:ext cx="10666500" cy="1218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3000"/>
              <a:buFont typeface="Inter Light"/>
              <a:buNone/>
              <a:defRPr b="0" i="0" sz="3000">
                <a:solidFill>
                  <a:srgbClr val="394756"/>
                </a:solidFill>
                <a:latin typeface="Inter Light"/>
                <a:ea typeface="Inter Light"/>
                <a:cs typeface="Inter Light"/>
                <a:sym typeface="Inter 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608" name="Google Shape;2608;p219"/>
          <p:cNvSpPr txBox="1"/>
          <p:nvPr>
            <p:ph idx="1" type="body"/>
          </p:nvPr>
        </p:nvSpPr>
        <p:spPr>
          <a:xfrm>
            <a:off x="514800" y="1438875"/>
            <a:ext cx="11095800" cy="4279500"/>
          </a:xfrm>
          <a:prstGeom prst="rect">
            <a:avLst/>
          </a:prstGeom>
          <a:noFill/>
          <a:ln>
            <a:noFill/>
          </a:ln>
        </p:spPr>
        <p:txBody>
          <a:bodyPr anchorCtr="0" anchor="t" bIns="45700" lIns="90000" spcFirstLastPara="1" rIns="90000" wrap="square" tIns="45700">
            <a:noAutofit/>
          </a:bodyPr>
          <a:lstStyle>
            <a:lvl1pPr indent="-400050" lvl="0" marL="457200" rtl="0" algn="l">
              <a:lnSpc>
                <a:spcPct val="90000"/>
              </a:lnSpc>
              <a:spcBef>
                <a:spcPts val="1500"/>
              </a:spcBef>
              <a:spcAft>
                <a:spcPts val="0"/>
              </a:spcAft>
              <a:buClr>
                <a:srgbClr val="394756"/>
              </a:buClr>
              <a:buSzPts val="2700"/>
              <a:buFont typeface="Inter Light"/>
              <a:buChar char="•"/>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609" name="Google Shape;2609;p219"/>
          <p:cNvGrpSpPr/>
          <p:nvPr/>
        </p:nvGrpSpPr>
        <p:grpSpPr>
          <a:xfrm>
            <a:off x="512064" y="6300216"/>
            <a:ext cx="1669806" cy="356671"/>
            <a:chOff x="237300" y="2120550"/>
            <a:chExt cx="7138975" cy="1527500"/>
          </a:xfrm>
        </p:grpSpPr>
        <p:sp>
          <p:nvSpPr>
            <p:cNvPr id="2610" name="Google Shape;2610;p21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1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1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Curve">
  <p:cSld name="Cover Slide 1 Curve">
    <p:spTree>
      <p:nvGrpSpPr>
        <p:cNvPr id="2613" name="Shape 2613"/>
        <p:cNvGrpSpPr/>
        <p:nvPr/>
      </p:nvGrpSpPr>
      <p:grpSpPr>
        <a:xfrm>
          <a:off x="0" y="0"/>
          <a:ext cx="0" cy="0"/>
          <a:chOff x="0" y="0"/>
          <a:chExt cx="0" cy="0"/>
        </a:xfrm>
      </p:grpSpPr>
      <p:sp>
        <p:nvSpPr>
          <p:cNvPr id="2614" name="Google Shape;2614;p220"/>
          <p:cNvSpPr/>
          <p:nvPr>
            <p:ph idx="2" type="pic"/>
          </p:nvPr>
        </p:nvSpPr>
        <p:spPr>
          <a:xfrm>
            <a:off x="279925" y="281100"/>
            <a:ext cx="11631600" cy="5796000"/>
          </a:xfrm>
          <a:prstGeom prst="roundRect">
            <a:avLst>
              <a:gd fmla="val 3194" name="adj"/>
            </a:avLst>
          </a:prstGeom>
          <a:solidFill>
            <a:srgbClr val="D8D8D8">
              <a:alpha val="41570"/>
            </a:srgbClr>
          </a:solidFill>
          <a:ln>
            <a:noFill/>
          </a:ln>
        </p:spPr>
      </p:sp>
      <p:sp>
        <p:nvSpPr>
          <p:cNvPr id="2615" name="Google Shape;2615;p220"/>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16" name="Google Shape;2616;p220"/>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17" name="Google Shape;2617;p220"/>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618" name="Google Shape;2618;p220"/>
          <p:cNvGrpSpPr/>
          <p:nvPr/>
        </p:nvGrpSpPr>
        <p:grpSpPr>
          <a:xfrm>
            <a:off x="512064" y="6300216"/>
            <a:ext cx="1669806" cy="356671"/>
            <a:chOff x="237300" y="2120550"/>
            <a:chExt cx="7138975" cy="1527500"/>
          </a:xfrm>
        </p:grpSpPr>
        <p:sp>
          <p:nvSpPr>
            <p:cNvPr id="2619" name="Google Shape;2619;p22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2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2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Right">
  <p:cSld name="Text image Right">
    <p:spTree>
      <p:nvGrpSpPr>
        <p:cNvPr id="2622" name="Shape 2622"/>
        <p:cNvGrpSpPr/>
        <p:nvPr/>
      </p:nvGrpSpPr>
      <p:grpSpPr>
        <a:xfrm>
          <a:off x="0" y="0"/>
          <a:ext cx="0" cy="0"/>
          <a:chOff x="0" y="0"/>
          <a:chExt cx="0" cy="0"/>
        </a:xfrm>
      </p:grpSpPr>
      <p:pic>
        <p:nvPicPr>
          <p:cNvPr id="2623" name="Google Shape;2623;p221"/>
          <p:cNvPicPr preferRelativeResize="0"/>
          <p:nvPr/>
        </p:nvPicPr>
        <p:blipFill rotWithShape="1">
          <a:blip r:embed="rId2">
            <a:alphaModFix/>
          </a:blip>
          <a:srcRect b="0" l="0" r="0" t="0"/>
          <a:stretch/>
        </p:blipFill>
        <p:spPr>
          <a:xfrm>
            <a:off x="0" y="0"/>
            <a:ext cx="9619016" cy="6858002"/>
          </a:xfrm>
          <a:prstGeom prst="rect">
            <a:avLst/>
          </a:prstGeom>
          <a:noFill/>
          <a:ln>
            <a:noFill/>
          </a:ln>
        </p:spPr>
      </p:pic>
      <p:sp>
        <p:nvSpPr>
          <p:cNvPr id="2624" name="Google Shape;2624;p221"/>
          <p:cNvSpPr/>
          <p:nvPr>
            <p:ph idx="2" type="pic"/>
          </p:nvPr>
        </p:nvSpPr>
        <p:spPr>
          <a:xfrm>
            <a:off x="5357934" y="287093"/>
            <a:ext cx="6564900" cy="6283500"/>
          </a:xfrm>
          <a:prstGeom prst="roundRect">
            <a:avLst>
              <a:gd fmla="val 1784" name="adj"/>
            </a:avLst>
          </a:prstGeom>
          <a:solidFill>
            <a:srgbClr val="D8D8D8"/>
          </a:solidFill>
          <a:ln>
            <a:noFill/>
          </a:ln>
        </p:spPr>
      </p:sp>
      <p:sp>
        <p:nvSpPr>
          <p:cNvPr id="2625" name="Google Shape;2625;p221"/>
          <p:cNvSpPr txBox="1"/>
          <p:nvPr>
            <p:ph idx="1" type="body"/>
          </p:nvPr>
        </p:nvSpPr>
        <p:spPr>
          <a:xfrm>
            <a:off x="516303" y="2051538"/>
            <a:ext cx="4325700" cy="9144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26" name="Google Shape;2626;p221"/>
          <p:cNvSpPr txBox="1"/>
          <p:nvPr>
            <p:ph idx="3" type="body"/>
          </p:nvPr>
        </p:nvSpPr>
        <p:spPr>
          <a:xfrm>
            <a:off x="516303" y="1692166"/>
            <a:ext cx="39813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627" name="Google Shape;2627;p221"/>
          <p:cNvGrpSpPr/>
          <p:nvPr/>
        </p:nvGrpSpPr>
        <p:grpSpPr>
          <a:xfrm>
            <a:off x="512064" y="6300216"/>
            <a:ext cx="1669806" cy="356671"/>
            <a:chOff x="237300" y="2120550"/>
            <a:chExt cx="7138975" cy="1527500"/>
          </a:xfrm>
        </p:grpSpPr>
        <p:sp>
          <p:nvSpPr>
            <p:cNvPr id="2628" name="Google Shape;2628;p22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2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2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p:cSld name="Gray Slide Text Logo Watermark">
    <p:bg>
      <p:bgPr>
        <a:blipFill>
          <a:blip r:embed="rId2">
            <a:alphaModFix/>
          </a:blip>
          <a:stretch>
            <a:fillRect/>
          </a:stretch>
        </a:blipFill>
      </p:bgPr>
    </p:bg>
    <p:spTree>
      <p:nvGrpSpPr>
        <p:cNvPr id="2631" name="Shape 2631"/>
        <p:cNvGrpSpPr/>
        <p:nvPr/>
      </p:nvGrpSpPr>
      <p:grpSpPr>
        <a:xfrm>
          <a:off x="0" y="0"/>
          <a:ext cx="0" cy="0"/>
          <a:chOff x="0" y="0"/>
          <a:chExt cx="0" cy="0"/>
        </a:xfrm>
      </p:grpSpPr>
      <p:sp>
        <p:nvSpPr>
          <p:cNvPr id="2632" name="Google Shape;2632;p222"/>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33" name="Google Shape;2633;p222"/>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34" name="Google Shape;2634;p222"/>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635" name="Google Shape;2635;p222"/>
          <p:cNvGrpSpPr/>
          <p:nvPr/>
        </p:nvGrpSpPr>
        <p:grpSpPr>
          <a:xfrm>
            <a:off x="512064" y="6300216"/>
            <a:ext cx="1669806" cy="356671"/>
            <a:chOff x="237300" y="2120550"/>
            <a:chExt cx="7138975" cy="1527500"/>
          </a:xfrm>
        </p:grpSpPr>
        <p:sp>
          <p:nvSpPr>
            <p:cNvPr id="2636" name="Google Shape;2636;p22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2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2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Right">
  <p:cSld name="Gray Slide Text Logo Watermark Right">
    <p:bg>
      <p:bgPr>
        <a:blipFill>
          <a:blip r:embed="rId2">
            <a:alphaModFix/>
          </a:blip>
          <a:stretch>
            <a:fillRect/>
          </a:stretch>
        </a:blipFill>
      </p:bgPr>
    </p:bg>
    <p:spTree>
      <p:nvGrpSpPr>
        <p:cNvPr id="2639" name="Shape 2639"/>
        <p:cNvGrpSpPr/>
        <p:nvPr/>
      </p:nvGrpSpPr>
      <p:grpSpPr>
        <a:xfrm>
          <a:off x="0" y="0"/>
          <a:ext cx="0" cy="0"/>
          <a:chOff x="0" y="0"/>
          <a:chExt cx="0" cy="0"/>
        </a:xfrm>
      </p:grpSpPr>
      <p:sp>
        <p:nvSpPr>
          <p:cNvPr id="2640" name="Google Shape;2640;p223"/>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41" name="Google Shape;2641;p223"/>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42" name="Google Shape;2642;p223"/>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643" name="Google Shape;2643;p223"/>
          <p:cNvGrpSpPr/>
          <p:nvPr/>
        </p:nvGrpSpPr>
        <p:grpSpPr>
          <a:xfrm>
            <a:off x="512064" y="6300216"/>
            <a:ext cx="1669806" cy="356671"/>
            <a:chOff x="237300" y="2120550"/>
            <a:chExt cx="7138975" cy="1527500"/>
          </a:xfrm>
        </p:grpSpPr>
        <p:sp>
          <p:nvSpPr>
            <p:cNvPr id="2644" name="Google Shape;2644;p22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2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2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Single Image Right">
  <p:cSld name="Gray Slide Single Image Right">
    <p:bg>
      <p:bgPr>
        <a:blipFill>
          <a:blip r:embed="rId2">
            <a:alphaModFix/>
          </a:blip>
          <a:stretch>
            <a:fillRect/>
          </a:stretch>
        </a:blipFill>
      </p:bgPr>
    </p:bg>
    <p:spTree>
      <p:nvGrpSpPr>
        <p:cNvPr id="2647" name="Shape 2647"/>
        <p:cNvGrpSpPr/>
        <p:nvPr/>
      </p:nvGrpSpPr>
      <p:grpSpPr>
        <a:xfrm>
          <a:off x="0" y="0"/>
          <a:ext cx="0" cy="0"/>
          <a:chOff x="0" y="0"/>
          <a:chExt cx="0" cy="0"/>
        </a:xfrm>
      </p:grpSpPr>
      <p:sp>
        <p:nvSpPr>
          <p:cNvPr id="2648" name="Google Shape;2648;p224"/>
          <p:cNvSpPr txBox="1"/>
          <p:nvPr>
            <p:ph type="title"/>
          </p:nvPr>
        </p:nvSpPr>
        <p:spPr>
          <a:xfrm>
            <a:off x="514800" y="788400"/>
            <a:ext cx="47973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49" name="Google Shape;2649;p224"/>
          <p:cNvSpPr txBox="1"/>
          <p:nvPr>
            <p:ph idx="1" type="body"/>
          </p:nvPr>
        </p:nvSpPr>
        <p:spPr>
          <a:xfrm>
            <a:off x="514800" y="2296397"/>
            <a:ext cx="4797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50" name="Google Shape;2650;p224"/>
          <p:cNvSpPr/>
          <p:nvPr>
            <p:ph idx="2" type="pic"/>
          </p:nvPr>
        </p:nvSpPr>
        <p:spPr>
          <a:xfrm>
            <a:off x="5702168" y="1098843"/>
            <a:ext cx="6195600" cy="4025100"/>
          </a:xfrm>
          <a:prstGeom prst="roundRect">
            <a:avLst>
              <a:gd fmla="val 1784" name="adj"/>
            </a:avLst>
          </a:prstGeom>
          <a:solidFill>
            <a:srgbClr val="D8D8D8"/>
          </a:solidFill>
          <a:ln>
            <a:noFill/>
          </a:ln>
        </p:spPr>
      </p:sp>
      <p:grpSp>
        <p:nvGrpSpPr>
          <p:cNvPr id="2651" name="Google Shape;2651;p224"/>
          <p:cNvGrpSpPr/>
          <p:nvPr/>
        </p:nvGrpSpPr>
        <p:grpSpPr>
          <a:xfrm>
            <a:off x="512064" y="6300216"/>
            <a:ext cx="1669806" cy="356671"/>
            <a:chOff x="237300" y="2120550"/>
            <a:chExt cx="7138975" cy="1527500"/>
          </a:xfrm>
        </p:grpSpPr>
        <p:sp>
          <p:nvSpPr>
            <p:cNvPr id="2652" name="Google Shape;2652;p22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2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2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Large Quote 2">
  <p:cSld name="Client Testimonial Large Quote 2">
    <p:bg>
      <p:bgPr>
        <a:blipFill>
          <a:blip r:embed="rId2">
            <a:alphaModFix/>
          </a:blip>
          <a:stretch>
            <a:fillRect/>
          </a:stretch>
        </a:blipFill>
      </p:bgPr>
    </p:bg>
    <p:spTree>
      <p:nvGrpSpPr>
        <p:cNvPr id="2655" name="Shape 2655"/>
        <p:cNvGrpSpPr/>
        <p:nvPr/>
      </p:nvGrpSpPr>
      <p:grpSpPr>
        <a:xfrm>
          <a:off x="0" y="0"/>
          <a:ext cx="0" cy="0"/>
          <a:chOff x="0" y="0"/>
          <a:chExt cx="0" cy="0"/>
        </a:xfrm>
      </p:grpSpPr>
      <p:pic>
        <p:nvPicPr>
          <p:cNvPr descr="A person talking to a group of people&#10;&#10;Description automatically generated with low confidence" id="2656" name="Google Shape;2656;p225"/>
          <p:cNvPicPr preferRelativeResize="0"/>
          <p:nvPr/>
        </p:nvPicPr>
        <p:blipFill rotWithShape="1">
          <a:blip r:embed="rId3">
            <a:alphaModFix/>
          </a:blip>
          <a:srcRect b="0" l="0" r="0" t="0"/>
          <a:stretch/>
        </p:blipFill>
        <p:spPr>
          <a:xfrm>
            <a:off x="6766674" y="1215830"/>
            <a:ext cx="4814700" cy="4154700"/>
          </a:xfrm>
          <a:prstGeom prst="roundRect">
            <a:avLst>
              <a:gd fmla="val 1849" name="adj"/>
            </a:avLst>
          </a:prstGeom>
          <a:noFill/>
          <a:ln>
            <a:noFill/>
          </a:ln>
        </p:spPr>
      </p:pic>
      <p:sp>
        <p:nvSpPr>
          <p:cNvPr id="2657" name="Google Shape;2657;p225"/>
          <p:cNvSpPr txBox="1"/>
          <p:nvPr>
            <p:ph type="title"/>
          </p:nvPr>
        </p:nvSpPr>
        <p:spPr>
          <a:xfrm>
            <a:off x="514801" y="1654283"/>
            <a:ext cx="3603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58" name="Google Shape;2658;p225"/>
          <p:cNvSpPr txBox="1"/>
          <p:nvPr>
            <p:ph idx="1" type="body"/>
          </p:nvPr>
        </p:nvSpPr>
        <p:spPr>
          <a:xfrm>
            <a:off x="514800" y="3787200"/>
            <a:ext cx="36033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59" name="Google Shape;2659;p225"/>
          <p:cNvSpPr txBox="1"/>
          <p:nvPr>
            <p:ph idx="2"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660" name="Google Shape;2660;p225"/>
          <p:cNvGrpSpPr/>
          <p:nvPr/>
        </p:nvGrpSpPr>
        <p:grpSpPr>
          <a:xfrm>
            <a:off x="512064" y="6300216"/>
            <a:ext cx="1669806" cy="356671"/>
            <a:chOff x="237300" y="2120550"/>
            <a:chExt cx="7138975" cy="1527500"/>
          </a:xfrm>
        </p:grpSpPr>
        <p:sp>
          <p:nvSpPr>
            <p:cNvPr id="2661" name="Google Shape;2661;p22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2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2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4" name="Google Shape;2664;p225"/>
          <p:cNvSpPr/>
          <p:nvPr/>
        </p:nvSpPr>
        <p:spPr>
          <a:xfrm>
            <a:off x="4394250" y="1789925"/>
            <a:ext cx="3893898" cy="415516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4F7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25"/>
          <p:cNvSpPr txBox="1"/>
          <p:nvPr>
            <p:ph idx="3" type="body"/>
          </p:nvPr>
        </p:nvSpPr>
        <p:spPr>
          <a:xfrm>
            <a:off x="4600283" y="2103120"/>
            <a:ext cx="3365100" cy="1874400"/>
          </a:xfrm>
          <a:prstGeom prst="rect">
            <a:avLst/>
          </a:prstGeom>
          <a:noFill/>
          <a:ln>
            <a:noFill/>
          </a:ln>
        </p:spPr>
        <p:txBody>
          <a:bodyPr anchorCtr="0" anchor="t"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lide Blue Image">
  <p:cSld name="Stats Slide Blue Image">
    <p:bg>
      <p:bgPr>
        <a:blipFill>
          <a:blip r:embed="rId2">
            <a:alphaModFix/>
          </a:blip>
          <a:stretch>
            <a:fillRect/>
          </a:stretch>
        </a:blipFill>
      </p:bgPr>
    </p:bg>
    <p:spTree>
      <p:nvGrpSpPr>
        <p:cNvPr id="286" name="Shape 286"/>
        <p:cNvGrpSpPr/>
        <p:nvPr/>
      </p:nvGrpSpPr>
      <p:grpSpPr>
        <a:xfrm>
          <a:off x="0" y="0"/>
          <a:ext cx="0" cy="0"/>
          <a:chOff x="0" y="0"/>
          <a:chExt cx="0" cy="0"/>
        </a:xfrm>
      </p:grpSpPr>
      <p:sp>
        <p:nvSpPr>
          <p:cNvPr id="287" name="Google Shape;287;p23"/>
          <p:cNvSpPr/>
          <p:nvPr/>
        </p:nvSpPr>
        <p:spPr>
          <a:xfrm>
            <a:off x="214267" y="253495"/>
            <a:ext cx="11763600" cy="55773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8" name="Google Shape;288;p23"/>
          <p:cNvSpPr/>
          <p:nvPr/>
        </p:nvSpPr>
        <p:spPr>
          <a:xfrm rot="5400000">
            <a:off x="8899433" y="2752498"/>
            <a:ext cx="5577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9" name="Google Shape;289;p23"/>
          <p:cNvSpPr txBox="1"/>
          <p:nvPr>
            <p:ph idx="1" type="body"/>
          </p:nvPr>
        </p:nvSpPr>
        <p:spPr>
          <a:xfrm rot="5400000">
            <a:off x="9958727" y="2231615"/>
            <a:ext cx="3458700" cy="280500"/>
          </a:xfrm>
          <a:prstGeom prst="rect">
            <a:avLst/>
          </a:prstGeom>
          <a:noFill/>
          <a:ln>
            <a:noFill/>
          </a:ln>
        </p:spPr>
        <p:txBody>
          <a:bodyPr anchorCtr="0" anchor="ctr"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0" name="Google Shape;290;p23"/>
          <p:cNvSpPr/>
          <p:nvPr>
            <p:ph idx="2" type="pic"/>
          </p:nvPr>
        </p:nvSpPr>
        <p:spPr>
          <a:xfrm>
            <a:off x="6346479" y="1022350"/>
            <a:ext cx="4183500" cy="4183500"/>
          </a:xfrm>
          <a:prstGeom prst="ellipse">
            <a:avLst/>
          </a:prstGeom>
          <a:noFill/>
          <a:ln>
            <a:noFill/>
          </a:ln>
        </p:spPr>
      </p:sp>
      <p:sp>
        <p:nvSpPr>
          <p:cNvPr id="291" name="Google Shape;291;p23"/>
          <p:cNvSpPr txBox="1"/>
          <p:nvPr>
            <p:ph idx="3" type="body"/>
          </p:nvPr>
        </p:nvSpPr>
        <p:spPr>
          <a:xfrm>
            <a:off x="514800" y="1426135"/>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2" name="Google Shape;292;p23"/>
          <p:cNvSpPr txBox="1"/>
          <p:nvPr>
            <p:ph idx="4" type="body"/>
          </p:nvPr>
        </p:nvSpPr>
        <p:spPr>
          <a:xfrm>
            <a:off x="514800" y="2386258"/>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3" name="Google Shape;293;p23"/>
          <p:cNvSpPr txBox="1"/>
          <p:nvPr>
            <p:ph idx="5" type="body"/>
          </p:nvPr>
        </p:nvSpPr>
        <p:spPr>
          <a:xfrm>
            <a:off x="514800" y="283898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4" name="Google Shape;294;p23"/>
          <p:cNvSpPr txBox="1"/>
          <p:nvPr>
            <p:ph idx="6" type="body"/>
          </p:nvPr>
        </p:nvSpPr>
        <p:spPr>
          <a:xfrm>
            <a:off x="514800" y="423800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5" name="Google Shape;295;p23"/>
          <p:cNvSpPr txBox="1"/>
          <p:nvPr>
            <p:ph idx="7" type="body"/>
          </p:nvPr>
        </p:nvSpPr>
        <p:spPr>
          <a:xfrm>
            <a:off x="514800" y="3801490"/>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6" name="Google Shape;296;p23"/>
          <p:cNvSpPr txBox="1"/>
          <p:nvPr>
            <p:ph idx="8" type="body"/>
          </p:nvPr>
        </p:nvSpPr>
        <p:spPr>
          <a:xfrm>
            <a:off x="514800" y="5205759"/>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97" name="Google Shape;297;p23"/>
          <p:cNvSpPr txBox="1"/>
          <p:nvPr>
            <p:ph idx="9" type="body"/>
          </p:nvPr>
        </p:nvSpPr>
        <p:spPr>
          <a:xfrm>
            <a:off x="514800" y="420246"/>
            <a:ext cx="4752900" cy="6021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98" name="Google Shape;298;p23"/>
          <p:cNvGrpSpPr/>
          <p:nvPr/>
        </p:nvGrpSpPr>
        <p:grpSpPr>
          <a:xfrm>
            <a:off x="512064" y="6300216"/>
            <a:ext cx="1669806" cy="356671"/>
            <a:chOff x="237300" y="2120550"/>
            <a:chExt cx="7138975" cy="1527500"/>
          </a:xfrm>
        </p:grpSpPr>
        <p:sp>
          <p:nvSpPr>
            <p:cNvPr id="299" name="Google Shape;299;p2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2" name="Google Shape;302;p23"/>
          <p:cNvPicPr preferRelativeResize="0"/>
          <p:nvPr/>
        </p:nvPicPr>
        <p:blipFill rotWithShape="1">
          <a:blip r:embed="rId3">
            <a:alphaModFix/>
          </a:blip>
          <a:srcRect b="0" l="0" r="0" t="0"/>
          <a:stretch/>
        </p:blipFill>
        <p:spPr>
          <a:xfrm>
            <a:off x="11561078" y="5369522"/>
            <a:ext cx="253886" cy="269754"/>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ails x 3">
  <p:cSld name="Client Testimonails x 3">
    <p:bg>
      <p:bgPr>
        <a:blipFill>
          <a:blip r:embed="rId2">
            <a:alphaModFix/>
          </a:blip>
          <a:stretch>
            <a:fillRect/>
          </a:stretch>
        </a:blipFill>
      </p:bgPr>
    </p:bg>
    <p:spTree>
      <p:nvGrpSpPr>
        <p:cNvPr id="2666" name="Shape 2666"/>
        <p:cNvGrpSpPr/>
        <p:nvPr/>
      </p:nvGrpSpPr>
      <p:grpSpPr>
        <a:xfrm>
          <a:off x="0" y="0"/>
          <a:ext cx="0" cy="0"/>
          <a:chOff x="0" y="0"/>
          <a:chExt cx="0" cy="0"/>
        </a:xfrm>
      </p:grpSpPr>
      <p:sp>
        <p:nvSpPr>
          <p:cNvPr id="2667" name="Google Shape;2667;p226"/>
          <p:cNvSpPr/>
          <p:nvPr/>
        </p:nvSpPr>
        <p:spPr>
          <a:xfrm>
            <a:off x="386135" y="1257966"/>
            <a:ext cx="25581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26"/>
          <p:cNvSpPr txBox="1"/>
          <p:nvPr>
            <p:ph type="title"/>
          </p:nvPr>
        </p:nvSpPr>
        <p:spPr>
          <a:xfrm>
            <a:off x="8755159" y="1654283"/>
            <a:ext cx="31752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69" name="Google Shape;2669;p226"/>
          <p:cNvSpPr txBox="1"/>
          <p:nvPr>
            <p:ph idx="1" type="body"/>
          </p:nvPr>
        </p:nvSpPr>
        <p:spPr>
          <a:xfrm>
            <a:off x="8755158" y="3787200"/>
            <a:ext cx="31752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70" name="Google Shape;2670;p226"/>
          <p:cNvSpPr/>
          <p:nvPr>
            <p:ph idx="2" type="pic"/>
          </p:nvPr>
        </p:nvSpPr>
        <p:spPr>
          <a:xfrm>
            <a:off x="385763" y="1257966"/>
            <a:ext cx="2559300" cy="1800000"/>
          </a:xfrm>
          <a:prstGeom prst="round2SameRect">
            <a:avLst>
              <a:gd fmla="val 3759" name="adj1"/>
              <a:gd fmla="val 0" name="adj2"/>
            </a:avLst>
          </a:prstGeom>
          <a:solidFill>
            <a:srgbClr val="D8D8D8"/>
          </a:solidFill>
          <a:ln>
            <a:noFill/>
          </a:ln>
        </p:spPr>
      </p:sp>
      <p:sp>
        <p:nvSpPr>
          <p:cNvPr id="2671" name="Google Shape;2671;p226"/>
          <p:cNvSpPr/>
          <p:nvPr>
            <p:ph idx="3" type="pic"/>
          </p:nvPr>
        </p:nvSpPr>
        <p:spPr>
          <a:xfrm>
            <a:off x="1307051" y="3281400"/>
            <a:ext cx="716400" cy="590400"/>
          </a:xfrm>
          <a:prstGeom prst="rect">
            <a:avLst/>
          </a:prstGeom>
          <a:noFill/>
          <a:ln>
            <a:noFill/>
          </a:ln>
        </p:spPr>
      </p:sp>
      <p:sp>
        <p:nvSpPr>
          <p:cNvPr id="2672" name="Google Shape;2672;p226"/>
          <p:cNvSpPr txBox="1"/>
          <p:nvPr>
            <p:ph idx="4" type="body"/>
          </p:nvPr>
        </p:nvSpPr>
        <p:spPr>
          <a:xfrm>
            <a:off x="514800" y="4053746"/>
            <a:ext cx="2123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73" name="Google Shape;2673;p226"/>
          <p:cNvSpPr/>
          <p:nvPr/>
        </p:nvSpPr>
        <p:spPr>
          <a:xfrm>
            <a:off x="3135401" y="1257966"/>
            <a:ext cx="25581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26"/>
          <p:cNvSpPr/>
          <p:nvPr>
            <p:ph idx="5" type="pic"/>
          </p:nvPr>
        </p:nvSpPr>
        <p:spPr>
          <a:xfrm>
            <a:off x="3135029" y="1257966"/>
            <a:ext cx="2559300" cy="1800000"/>
          </a:xfrm>
          <a:prstGeom prst="round2SameRect">
            <a:avLst>
              <a:gd fmla="val 3759" name="adj1"/>
              <a:gd fmla="val 0" name="adj2"/>
            </a:avLst>
          </a:prstGeom>
          <a:solidFill>
            <a:srgbClr val="D8D8D8"/>
          </a:solidFill>
          <a:ln>
            <a:noFill/>
          </a:ln>
        </p:spPr>
      </p:sp>
      <p:sp>
        <p:nvSpPr>
          <p:cNvPr id="2675" name="Google Shape;2675;p226"/>
          <p:cNvSpPr/>
          <p:nvPr>
            <p:ph idx="6" type="pic"/>
          </p:nvPr>
        </p:nvSpPr>
        <p:spPr>
          <a:xfrm>
            <a:off x="4056317" y="3281400"/>
            <a:ext cx="716400" cy="590400"/>
          </a:xfrm>
          <a:prstGeom prst="rect">
            <a:avLst/>
          </a:prstGeom>
          <a:noFill/>
          <a:ln>
            <a:noFill/>
          </a:ln>
        </p:spPr>
      </p:sp>
      <p:sp>
        <p:nvSpPr>
          <p:cNvPr id="2676" name="Google Shape;2676;p226"/>
          <p:cNvSpPr txBox="1"/>
          <p:nvPr>
            <p:ph idx="7" type="body"/>
          </p:nvPr>
        </p:nvSpPr>
        <p:spPr>
          <a:xfrm>
            <a:off x="3264066" y="4053746"/>
            <a:ext cx="2123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677" name="Google Shape;2677;p226"/>
          <p:cNvSpPr/>
          <p:nvPr/>
        </p:nvSpPr>
        <p:spPr>
          <a:xfrm>
            <a:off x="5874978" y="1257966"/>
            <a:ext cx="25581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26"/>
          <p:cNvSpPr/>
          <p:nvPr>
            <p:ph idx="8" type="pic"/>
          </p:nvPr>
        </p:nvSpPr>
        <p:spPr>
          <a:xfrm>
            <a:off x="5874606" y="1257966"/>
            <a:ext cx="2559300" cy="1800000"/>
          </a:xfrm>
          <a:prstGeom prst="round2SameRect">
            <a:avLst>
              <a:gd fmla="val 3759" name="adj1"/>
              <a:gd fmla="val 0" name="adj2"/>
            </a:avLst>
          </a:prstGeom>
          <a:solidFill>
            <a:srgbClr val="D8D8D8"/>
          </a:solidFill>
          <a:ln>
            <a:noFill/>
          </a:ln>
        </p:spPr>
      </p:sp>
      <p:sp>
        <p:nvSpPr>
          <p:cNvPr id="2679" name="Google Shape;2679;p226"/>
          <p:cNvSpPr/>
          <p:nvPr>
            <p:ph idx="9" type="pic"/>
          </p:nvPr>
        </p:nvSpPr>
        <p:spPr>
          <a:xfrm>
            <a:off x="6795894" y="3281400"/>
            <a:ext cx="716400" cy="590400"/>
          </a:xfrm>
          <a:prstGeom prst="rect">
            <a:avLst/>
          </a:prstGeom>
          <a:noFill/>
          <a:ln>
            <a:noFill/>
          </a:ln>
        </p:spPr>
      </p:sp>
      <p:sp>
        <p:nvSpPr>
          <p:cNvPr id="2680" name="Google Shape;2680;p226"/>
          <p:cNvSpPr txBox="1"/>
          <p:nvPr>
            <p:ph idx="13" type="body"/>
          </p:nvPr>
        </p:nvSpPr>
        <p:spPr>
          <a:xfrm>
            <a:off x="6003643" y="4053746"/>
            <a:ext cx="2123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2681" name="Google Shape;2681;p226"/>
          <p:cNvGrpSpPr/>
          <p:nvPr/>
        </p:nvGrpSpPr>
        <p:grpSpPr>
          <a:xfrm>
            <a:off x="512064" y="6300216"/>
            <a:ext cx="1669806" cy="356671"/>
            <a:chOff x="237300" y="2120550"/>
            <a:chExt cx="7138975" cy="1527500"/>
          </a:xfrm>
        </p:grpSpPr>
        <p:sp>
          <p:nvSpPr>
            <p:cNvPr id="2682" name="Google Shape;2682;p22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2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2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85" name="Google Shape;2685;p226"/>
          <p:cNvSpPr/>
          <p:nvPr/>
        </p:nvSpPr>
        <p:spPr>
          <a:xfrm>
            <a:off x="24427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26"/>
          <p:cNvSpPr/>
          <p:nvPr/>
        </p:nvSpPr>
        <p:spPr>
          <a:xfrm>
            <a:off x="522590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26"/>
          <p:cNvSpPr/>
          <p:nvPr/>
        </p:nvSpPr>
        <p:spPr>
          <a:xfrm>
            <a:off x="79970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bg>
      <p:bgPr>
        <a:blipFill>
          <a:blip r:embed="rId2">
            <a:alphaModFix/>
          </a:blip>
          <a:stretch>
            <a:fillRect/>
          </a:stretch>
        </a:blipFill>
      </p:bgPr>
    </p:bg>
    <p:spTree>
      <p:nvGrpSpPr>
        <p:cNvPr id="2688" name="Shape 2688"/>
        <p:cNvGrpSpPr/>
        <p:nvPr/>
      </p:nvGrpSpPr>
      <p:grpSpPr>
        <a:xfrm>
          <a:off x="0" y="0"/>
          <a:ext cx="0" cy="0"/>
          <a:chOff x="0" y="0"/>
          <a:chExt cx="0" cy="0"/>
        </a:xfrm>
      </p:grpSpPr>
      <p:sp>
        <p:nvSpPr>
          <p:cNvPr id="2689" name="Google Shape;2689;p227"/>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690" name="Google Shape;2690;p227"/>
          <p:cNvSpPr txBox="1"/>
          <p:nvPr>
            <p:ph idx="1" type="body"/>
          </p:nvPr>
        </p:nvSpPr>
        <p:spPr>
          <a:xfrm>
            <a:off x="838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91" name="Google Shape;2691;p227"/>
          <p:cNvSpPr txBox="1"/>
          <p:nvPr>
            <p:ph idx="2" type="body"/>
          </p:nvPr>
        </p:nvSpPr>
        <p:spPr>
          <a:xfrm>
            <a:off x="6172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692" name="Google Shape;2692;p227"/>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693" name="Google Shape;2693;p2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694" name="Google Shape;2694;p2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Blue Circles">
  <p:cSld name="Timeline 1_1">
    <p:bg>
      <p:bgPr>
        <a:blipFill>
          <a:blip r:embed="rId2">
            <a:alphaModFix/>
          </a:blip>
          <a:stretch>
            <a:fillRect/>
          </a:stretch>
        </a:blipFill>
      </p:bgPr>
    </p:bg>
    <p:spTree>
      <p:nvGrpSpPr>
        <p:cNvPr id="2695" name="Shape 2695"/>
        <p:cNvGrpSpPr/>
        <p:nvPr/>
      </p:nvGrpSpPr>
      <p:grpSpPr>
        <a:xfrm>
          <a:off x="0" y="0"/>
          <a:ext cx="0" cy="0"/>
          <a:chOff x="0" y="0"/>
          <a:chExt cx="0" cy="0"/>
        </a:xfrm>
      </p:grpSpPr>
      <p:cxnSp>
        <p:nvCxnSpPr>
          <p:cNvPr id="2696" name="Google Shape;2696;p228"/>
          <p:cNvCxnSpPr/>
          <p:nvPr/>
        </p:nvCxnSpPr>
        <p:spPr>
          <a:xfrm rot="10800000">
            <a:off x="2017013" y="2943425"/>
            <a:ext cx="0" cy="115350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2697" name="Google Shape;2697;p228"/>
          <p:cNvCxnSpPr/>
          <p:nvPr/>
        </p:nvCxnSpPr>
        <p:spPr>
          <a:xfrm rot="10800000">
            <a:off x="3583717" y="2943425"/>
            <a:ext cx="0" cy="115350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2698" name="Google Shape;2698;p228"/>
          <p:cNvCxnSpPr/>
          <p:nvPr/>
        </p:nvCxnSpPr>
        <p:spPr>
          <a:xfrm rot="10800000">
            <a:off x="5174051" y="2943425"/>
            <a:ext cx="0" cy="115350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2699" name="Google Shape;2699;p228"/>
          <p:cNvCxnSpPr/>
          <p:nvPr/>
        </p:nvCxnSpPr>
        <p:spPr>
          <a:xfrm rot="10800000">
            <a:off x="6875930" y="2943425"/>
            <a:ext cx="0" cy="115350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2700" name="Google Shape;2700;p228"/>
          <p:cNvCxnSpPr/>
          <p:nvPr/>
        </p:nvCxnSpPr>
        <p:spPr>
          <a:xfrm rot="10800000">
            <a:off x="10086719" y="2943425"/>
            <a:ext cx="0" cy="115350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2701" name="Google Shape;2701;p228"/>
          <p:cNvCxnSpPr/>
          <p:nvPr/>
        </p:nvCxnSpPr>
        <p:spPr>
          <a:xfrm rot="10800000">
            <a:off x="8508090" y="2943425"/>
            <a:ext cx="0" cy="115350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2702" name="Google Shape;2702;p228"/>
          <p:cNvSpPr txBox="1"/>
          <p:nvPr>
            <p:ph type="title"/>
          </p:nvPr>
        </p:nvSpPr>
        <p:spPr>
          <a:xfrm>
            <a:off x="514800" y="739884"/>
            <a:ext cx="7716000" cy="856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703" name="Google Shape;2703;p228"/>
          <p:cNvSpPr txBox="1"/>
          <p:nvPr>
            <p:ph idx="1" type="body"/>
          </p:nvPr>
        </p:nvSpPr>
        <p:spPr>
          <a:xfrm>
            <a:off x="516303" y="5352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04" name="Google Shape;2704;p228"/>
          <p:cNvSpPr txBox="1"/>
          <p:nvPr>
            <p:ph idx="2" type="body"/>
          </p:nvPr>
        </p:nvSpPr>
        <p:spPr>
          <a:xfrm>
            <a:off x="1430281" y="43457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05" name="Google Shape;2705;p228"/>
          <p:cNvSpPr txBox="1"/>
          <p:nvPr>
            <p:ph idx="3" type="body"/>
          </p:nvPr>
        </p:nvSpPr>
        <p:spPr>
          <a:xfrm>
            <a:off x="3096413" y="43457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06" name="Google Shape;2706;p228"/>
          <p:cNvSpPr txBox="1"/>
          <p:nvPr>
            <p:ph idx="4" type="body"/>
          </p:nvPr>
        </p:nvSpPr>
        <p:spPr>
          <a:xfrm>
            <a:off x="4752515" y="434927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07" name="Google Shape;2707;p228"/>
          <p:cNvSpPr txBox="1"/>
          <p:nvPr>
            <p:ph idx="5" type="body"/>
          </p:nvPr>
        </p:nvSpPr>
        <p:spPr>
          <a:xfrm>
            <a:off x="6368498" y="43491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08" name="Google Shape;2708;p228"/>
          <p:cNvSpPr txBox="1"/>
          <p:nvPr>
            <p:ph idx="6" type="body"/>
          </p:nvPr>
        </p:nvSpPr>
        <p:spPr>
          <a:xfrm>
            <a:off x="8034630" y="43491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09" name="Google Shape;2709;p228"/>
          <p:cNvSpPr txBox="1"/>
          <p:nvPr>
            <p:ph idx="7" type="body"/>
          </p:nvPr>
        </p:nvSpPr>
        <p:spPr>
          <a:xfrm>
            <a:off x="9708141" y="43457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710" name="Google Shape;2710;p228"/>
          <p:cNvGrpSpPr/>
          <p:nvPr/>
        </p:nvGrpSpPr>
        <p:grpSpPr>
          <a:xfrm>
            <a:off x="512064" y="6300216"/>
            <a:ext cx="1669806" cy="356671"/>
            <a:chOff x="237300" y="2120550"/>
            <a:chExt cx="7138975" cy="1527500"/>
          </a:xfrm>
        </p:grpSpPr>
        <p:sp>
          <p:nvSpPr>
            <p:cNvPr id="2711" name="Google Shape;2711;p22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2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2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714" name="Google Shape;2714;p228"/>
          <p:cNvCxnSpPr/>
          <p:nvPr/>
        </p:nvCxnSpPr>
        <p:spPr>
          <a:xfrm>
            <a:off x="0" y="3140121"/>
            <a:ext cx="12210000" cy="990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2715" name="Google Shape;2715;p228"/>
          <p:cNvSpPr/>
          <p:nvPr/>
        </p:nvSpPr>
        <p:spPr>
          <a:xfrm>
            <a:off x="1342013" y="24494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16" name="Google Shape;2716;p228"/>
          <p:cNvSpPr txBox="1"/>
          <p:nvPr>
            <p:ph idx="8" type="body"/>
          </p:nvPr>
        </p:nvSpPr>
        <p:spPr>
          <a:xfrm>
            <a:off x="1342025" y="2804350"/>
            <a:ext cx="1350000" cy="6816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chemeClr val="lt1"/>
              </a:buClr>
              <a:buSzPts val="2000"/>
              <a:buNone/>
              <a:defRPr sz="2000">
                <a:solidFill>
                  <a:schemeClr val="lt1"/>
                </a:solidFill>
              </a:defRPr>
            </a:lvl2pPr>
            <a:lvl3pPr indent="-228600" lvl="2" marL="1371600" rtl="0" algn="l">
              <a:lnSpc>
                <a:spcPct val="90000"/>
              </a:lnSpc>
              <a:spcBef>
                <a:spcPts val="500"/>
              </a:spcBef>
              <a:spcAft>
                <a:spcPts val="0"/>
              </a:spcAft>
              <a:buClr>
                <a:schemeClr val="lt1"/>
              </a:buClr>
              <a:buSzPts val="1900"/>
              <a:buNone/>
              <a:defRPr sz="1900">
                <a:solidFill>
                  <a:schemeClr val="lt1"/>
                </a:solidFill>
              </a:defRPr>
            </a:lvl3pPr>
            <a:lvl4pPr indent="-228600" lvl="3" marL="1828800" rtl="0" algn="l">
              <a:lnSpc>
                <a:spcPct val="90000"/>
              </a:lnSpc>
              <a:spcBef>
                <a:spcPts val="500"/>
              </a:spcBef>
              <a:spcAft>
                <a:spcPts val="0"/>
              </a:spcAft>
              <a:buClr>
                <a:schemeClr val="lt1"/>
              </a:buClr>
              <a:buSzPts val="1600"/>
              <a:buNone/>
              <a:defRPr sz="1600">
                <a:solidFill>
                  <a:schemeClr val="lt1"/>
                </a:solidFill>
              </a:defRPr>
            </a:lvl4pPr>
            <a:lvl5pPr indent="-228600" lvl="4" marL="2286000" rtl="0" algn="l">
              <a:lnSpc>
                <a:spcPct val="90000"/>
              </a:lnSpc>
              <a:spcBef>
                <a:spcPts val="500"/>
              </a:spcBef>
              <a:spcAft>
                <a:spcPts val="0"/>
              </a:spcAft>
              <a:buClr>
                <a:schemeClr val="lt1"/>
              </a:buClr>
              <a:buSzPts val="1600"/>
              <a:buNone/>
              <a:defRPr sz="1600">
                <a:solidFill>
                  <a:schemeClr val="lt1"/>
                </a:solidFill>
              </a:defRPr>
            </a:lvl5pPr>
            <a:lvl6pPr indent="-228600" lvl="5" marL="2743200" rtl="0" algn="l">
              <a:lnSpc>
                <a:spcPct val="90000"/>
              </a:lnSpc>
              <a:spcBef>
                <a:spcPts val="500"/>
              </a:spcBef>
              <a:spcAft>
                <a:spcPts val="0"/>
              </a:spcAft>
              <a:buClr>
                <a:schemeClr val="lt1"/>
              </a:buClr>
              <a:buSzPts val="1600"/>
              <a:buNone/>
              <a:defRPr sz="1600">
                <a:solidFill>
                  <a:schemeClr val="lt1"/>
                </a:solidFill>
              </a:defRPr>
            </a:lvl6pPr>
            <a:lvl7pPr indent="-228600" lvl="6" marL="3200400" rtl="0" algn="l">
              <a:lnSpc>
                <a:spcPct val="90000"/>
              </a:lnSpc>
              <a:spcBef>
                <a:spcPts val="500"/>
              </a:spcBef>
              <a:spcAft>
                <a:spcPts val="0"/>
              </a:spcAft>
              <a:buClr>
                <a:schemeClr val="lt1"/>
              </a:buClr>
              <a:buSzPts val="1600"/>
              <a:buNone/>
              <a:defRPr sz="1600">
                <a:solidFill>
                  <a:schemeClr val="lt1"/>
                </a:solidFill>
              </a:defRPr>
            </a:lvl7pPr>
            <a:lvl8pPr indent="-228600" lvl="7" marL="3657600" rtl="0" algn="l">
              <a:lnSpc>
                <a:spcPct val="90000"/>
              </a:lnSpc>
              <a:spcBef>
                <a:spcPts val="500"/>
              </a:spcBef>
              <a:spcAft>
                <a:spcPts val="0"/>
              </a:spcAft>
              <a:buClr>
                <a:schemeClr val="lt1"/>
              </a:buClr>
              <a:buSzPts val="1600"/>
              <a:buNone/>
              <a:defRPr sz="1600">
                <a:solidFill>
                  <a:schemeClr val="lt1"/>
                </a:solidFill>
              </a:defRPr>
            </a:lvl8pPr>
            <a:lvl9pPr indent="-228600" lvl="8" marL="4114800" rtl="0" algn="l">
              <a:lnSpc>
                <a:spcPct val="90000"/>
              </a:lnSpc>
              <a:spcBef>
                <a:spcPts val="500"/>
              </a:spcBef>
              <a:spcAft>
                <a:spcPts val="0"/>
              </a:spcAft>
              <a:buClr>
                <a:schemeClr val="lt1"/>
              </a:buClr>
              <a:buSzPts val="1600"/>
              <a:buNone/>
              <a:defRPr sz="1600">
                <a:solidFill>
                  <a:schemeClr val="lt1"/>
                </a:solidFill>
              </a:defRPr>
            </a:lvl9pPr>
          </a:lstStyle>
          <a:p/>
        </p:txBody>
      </p:sp>
      <p:sp>
        <p:nvSpPr>
          <p:cNvPr id="2717" name="Google Shape;2717;p228"/>
          <p:cNvSpPr/>
          <p:nvPr/>
        </p:nvSpPr>
        <p:spPr>
          <a:xfrm>
            <a:off x="2908717" y="24494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18" name="Google Shape;2718;p228"/>
          <p:cNvSpPr/>
          <p:nvPr/>
        </p:nvSpPr>
        <p:spPr>
          <a:xfrm>
            <a:off x="4499051" y="24494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19" name="Google Shape;2719;p228"/>
          <p:cNvSpPr/>
          <p:nvPr/>
        </p:nvSpPr>
        <p:spPr>
          <a:xfrm>
            <a:off x="6200930" y="24494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20" name="Google Shape;2720;p228"/>
          <p:cNvSpPr/>
          <p:nvPr/>
        </p:nvSpPr>
        <p:spPr>
          <a:xfrm>
            <a:off x="9411719" y="24494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21" name="Google Shape;2721;p228"/>
          <p:cNvSpPr txBox="1"/>
          <p:nvPr>
            <p:ph idx="9" type="body"/>
          </p:nvPr>
        </p:nvSpPr>
        <p:spPr>
          <a:xfrm>
            <a:off x="2908725" y="27648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grpSp>
        <p:nvGrpSpPr>
          <p:cNvPr id="2722" name="Google Shape;2722;p228"/>
          <p:cNvGrpSpPr/>
          <p:nvPr/>
        </p:nvGrpSpPr>
        <p:grpSpPr>
          <a:xfrm>
            <a:off x="361417" y="2804348"/>
            <a:ext cx="622200" cy="622200"/>
            <a:chOff x="361417" y="3032948"/>
            <a:chExt cx="622200" cy="622200"/>
          </a:xfrm>
        </p:grpSpPr>
        <p:sp>
          <p:nvSpPr>
            <p:cNvPr id="2723" name="Google Shape;2723;p228"/>
            <p:cNvSpPr/>
            <p:nvPr/>
          </p:nvSpPr>
          <p:spPr>
            <a:xfrm>
              <a:off x="361417" y="3032948"/>
              <a:ext cx="622200" cy="6222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2724" name="Google Shape;2724;p228"/>
            <p:cNvPicPr preferRelativeResize="0"/>
            <p:nvPr/>
          </p:nvPicPr>
          <p:blipFill rotWithShape="1">
            <a:blip r:embed="rId3">
              <a:alphaModFix/>
            </a:blip>
            <a:srcRect b="0" l="0" r="0" t="0"/>
            <a:stretch/>
          </p:blipFill>
          <p:spPr>
            <a:xfrm>
              <a:off x="490792" y="3162323"/>
              <a:ext cx="363518" cy="363518"/>
            </a:xfrm>
            <a:prstGeom prst="rect">
              <a:avLst/>
            </a:prstGeom>
            <a:noFill/>
            <a:ln>
              <a:noFill/>
            </a:ln>
          </p:spPr>
        </p:pic>
      </p:grpSp>
      <p:sp>
        <p:nvSpPr>
          <p:cNvPr id="2725" name="Google Shape;2725;p228"/>
          <p:cNvSpPr txBox="1"/>
          <p:nvPr>
            <p:ph idx="13" type="body"/>
          </p:nvPr>
        </p:nvSpPr>
        <p:spPr>
          <a:xfrm>
            <a:off x="4522675" y="27648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26" name="Google Shape;2726;p228"/>
          <p:cNvSpPr txBox="1"/>
          <p:nvPr>
            <p:ph idx="14" type="body"/>
          </p:nvPr>
        </p:nvSpPr>
        <p:spPr>
          <a:xfrm>
            <a:off x="6183825" y="27648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27" name="Google Shape;2727;p228"/>
          <p:cNvSpPr txBox="1"/>
          <p:nvPr>
            <p:ph idx="15" type="body"/>
          </p:nvPr>
        </p:nvSpPr>
        <p:spPr>
          <a:xfrm>
            <a:off x="9411725" y="27648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28" name="Google Shape;2728;p228"/>
          <p:cNvSpPr/>
          <p:nvPr/>
        </p:nvSpPr>
        <p:spPr>
          <a:xfrm>
            <a:off x="7833090" y="24494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29" name="Google Shape;2729;p228"/>
          <p:cNvSpPr txBox="1"/>
          <p:nvPr>
            <p:ph idx="16" type="body"/>
          </p:nvPr>
        </p:nvSpPr>
        <p:spPr>
          <a:xfrm>
            <a:off x="7833100" y="27648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pic>
        <p:nvPicPr>
          <p:cNvPr id="2730" name="Google Shape;2730;p228"/>
          <p:cNvPicPr preferRelativeResize="0"/>
          <p:nvPr/>
        </p:nvPicPr>
        <p:blipFill rotWithShape="1">
          <a:blip r:embed="rId4">
            <a:alphaModFix/>
          </a:blip>
          <a:srcRect b="0" l="0" r="0" t="0"/>
          <a:stretch/>
        </p:blipFill>
        <p:spPr>
          <a:xfrm>
            <a:off x="11143525" y="2834149"/>
            <a:ext cx="622200" cy="622200"/>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Blue Background">
  <p:cSld name="Timeline 1_1_1">
    <p:bg>
      <p:bgPr>
        <a:blipFill>
          <a:blip r:embed="rId2">
            <a:alphaModFix/>
          </a:blip>
          <a:stretch>
            <a:fillRect/>
          </a:stretch>
        </a:blipFill>
      </p:bgPr>
    </p:bg>
    <p:spTree>
      <p:nvGrpSpPr>
        <p:cNvPr id="2731" name="Shape 2731"/>
        <p:cNvGrpSpPr/>
        <p:nvPr/>
      </p:nvGrpSpPr>
      <p:grpSpPr>
        <a:xfrm>
          <a:off x="0" y="0"/>
          <a:ext cx="0" cy="0"/>
          <a:chOff x="0" y="0"/>
          <a:chExt cx="0" cy="0"/>
        </a:xfrm>
      </p:grpSpPr>
      <p:grpSp>
        <p:nvGrpSpPr>
          <p:cNvPr id="2732" name="Google Shape;2732;p229"/>
          <p:cNvGrpSpPr/>
          <p:nvPr/>
        </p:nvGrpSpPr>
        <p:grpSpPr>
          <a:xfrm>
            <a:off x="0" y="2790725"/>
            <a:ext cx="12210000" cy="1153800"/>
            <a:chOff x="0" y="2790725"/>
            <a:chExt cx="12210000" cy="1153800"/>
          </a:xfrm>
        </p:grpSpPr>
        <p:cxnSp>
          <p:nvCxnSpPr>
            <p:cNvPr id="2733" name="Google Shape;2733;p229"/>
            <p:cNvCxnSpPr/>
            <p:nvPr/>
          </p:nvCxnSpPr>
          <p:spPr>
            <a:xfrm rot="10800000">
              <a:off x="1506863" y="2790725"/>
              <a:ext cx="0" cy="1153800"/>
            </a:xfrm>
            <a:prstGeom prst="straightConnector1">
              <a:avLst/>
            </a:prstGeom>
            <a:noFill/>
            <a:ln cap="flat" cmpd="sng" w="19050">
              <a:solidFill>
                <a:srgbClr val="60C2AE">
                  <a:alpha val="34900"/>
                </a:srgbClr>
              </a:solidFill>
              <a:prstDash val="solid"/>
              <a:miter lim="800000"/>
              <a:headEnd len="sm" w="sm" type="none"/>
              <a:tailEnd len="sm" w="sm" type="none"/>
            </a:ln>
          </p:spPr>
        </p:cxnSp>
        <p:cxnSp>
          <p:nvCxnSpPr>
            <p:cNvPr id="2734" name="Google Shape;2734;p229"/>
            <p:cNvCxnSpPr/>
            <p:nvPr/>
          </p:nvCxnSpPr>
          <p:spPr>
            <a:xfrm rot="10800000">
              <a:off x="3294834" y="2790725"/>
              <a:ext cx="0" cy="1153800"/>
            </a:xfrm>
            <a:prstGeom prst="straightConnector1">
              <a:avLst/>
            </a:prstGeom>
            <a:noFill/>
            <a:ln cap="flat" cmpd="sng" w="19050">
              <a:solidFill>
                <a:srgbClr val="60C2AE">
                  <a:alpha val="34900"/>
                </a:srgbClr>
              </a:solidFill>
              <a:prstDash val="solid"/>
              <a:miter lim="800000"/>
              <a:headEnd len="sm" w="sm" type="none"/>
              <a:tailEnd len="sm" w="sm" type="none"/>
            </a:ln>
          </p:spPr>
        </p:cxnSp>
        <p:cxnSp>
          <p:nvCxnSpPr>
            <p:cNvPr id="2735" name="Google Shape;2735;p229"/>
            <p:cNvCxnSpPr/>
            <p:nvPr/>
          </p:nvCxnSpPr>
          <p:spPr>
            <a:xfrm rot="10800000">
              <a:off x="5082805" y="2790725"/>
              <a:ext cx="0" cy="1153800"/>
            </a:xfrm>
            <a:prstGeom prst="straightConnector1">
              <a:avLst/>
            </a:prstGeom>
            <a:noFill/>
            <a:ln cap="flat" cmpd="sng" w="19050">
              <a:solidFill>
                <a:srgbClr val="60C2AE">
                  <a:alpha val="34900"/>
                </a:srgbClr>
              </a:solidFill>
              <a:prstDash val="solid"/>
              <a:miter lim="800000"/>
              <a:headEnd len="sm" w="sm" type="none"/>
              <a:tailEnd len="sm" w="sm" type="none"/>
            </a:ln>
          </p:spPr>
        </p:cxnSp>
        <p:cxnSp>
          <p:nvCxnSpPr>
            <p:cNvPr id="2736" name="Google Shape;2736;p229"/>
            <p:cNvCxnSpPr/>
            <p:nvPr/>
          </p:nvCxnSpPr>
          <p:spPr>
            <a:xfrm rot="10800000">
              <a:off x="6928630" y="2790725"/>
              <a:ext cx="0" cy="1153800"/>
            </a:xfrm>
            <a:prstGeom prst="straightConnector1">
              <a:avLst/>
            </a:prstGeom>
            <a:noFill/>
            <a:ln cap="flat" cmpd="sng" w="19050">
              <a:solidFill>
                <a:srgbClr val="60C2AE">
                  <a:alpha val="34900"/>
                </a:srgbClr>
              </a:solidFill>
              <a:prstDash val="solid"/>
              <a:miter lim="800000"/>
              <a:headEnd len="sm" w="sm" type="none"/>
              <a:tailEnd len="sm" w="sm" type="none"/>
            </a:ln>
          </p:spPr>
        </p:cxnSp>
        <p:cxnSp>
          <p:nvCxnSpPr>
            <p:cNvPr id="2737" name="Google Shape;2737;p229"/>
            <p:cNvCxnSpPr/>
            <p:nvPr/>
          </p:nvCxnSpPr>
          <p:spPr>
            <a:xfrm rot="10800000">
              <a:off x="10446719" y="2790725"/>
              <a:ext cx="0" cy="1153800"/>
            </a:xfrm>
            <a:prstGeom prst="straightConnector1">
              <a:avLst/>
            </a:prstGeom>
            <a:noFill/>
            <a:ln cap="flat" cmpd="sng" w="19050">
              <a:solidFill>
                <a:srgbClr val="60C2AE">
                  <a:alpha val="34900"/>
                </a:srgbClr>
              </a:solidFill>
              <a:prstDash val="solid"/>
              <a:miter lim="800000"/>
              <a:headEnd len="sm" w="sm" type="none"/>
              <a:tailEnd len="sm" w="sm" type="none"/>
            </a:ln>
          </p:spPr>
        </p:cxnSp>
        <p:cxnSp>
          <p:nvCxnSpPr>
            <p:cNvPr id="2738" name="Google Shape;2738;p229"/>
            <p:cNvCxnSpPr/>
            <p:nvPr/>
          </p:nvCxnSpPr>
          <p:spPr>
            <a:xfrm rot="10800000">
              <a:off x="8658748" y="2790725"/>
              <a:ext cx="0" cy="1153800"/>
            </a:xfrm>
            <a:prstGeom prst="straightConnector1">
              <a:avLst/>
            </a:prstGeom>
            <a:noFill/>
            <a:ln cap="flat" cmpd="sng" w="19050">
              <a:solidFill>
                <a:srgbClr val="60C2AE">
                  <a:alpha val="34900"/>
                </a:srgbClr>
              </a:solidFill>
              <a:prstDash val="solid"/>
              <a:miter lim="800000"/>
              <a:headEnd len="sm" w="sm" type="none"/>
              <a:tailEnd len="sm" w="sm" type="none"/>
            </a:ln>
          </p:spPr>
        </p:cxnSp>
        <p:cxnSp>
          <p:nvCxnSpPr>
            <p:cNvPr id="2739" name="Google Shape;2739;p229"/>
            <p:cNvCxnSpPr/>
            <p:nvPr/>
          </p:nvCxnSpPr>
          <p:spPr>
            <a:xfrm>
              <a:off x="0" y="2987721"/>
              <a:ext cx="12210000" cy="10200"/>
            </a:xfrm>
            <a:prstGeom prst="straightConnector1">
              <a:avLst/>
            </a:prstGeom>
            <a:noFill/>
            <a:ln cap="flat" cmpd="sng" w="19050">
              <a:solidFill>
                <a:srgbClr val="60C2AE">
                  <a:alpha val="34900"/>
                </a:srgbClr>
              </a:solidFill>
              <a:prstDash val="solid"/>
              <a:miter lim="800000"/>
              <a:headEnd len="sm" w="sm" type="none"/>
              <a:tailEnd len="sm" w="sm" type="none"/>
            </a:ln>
          </p:spPr>
        </p:cxnSp>
      </p:grpSp>
      <p:sp>
        <p:nvSpPr>
          <p:cNvPr id="2740" name="Google Shape;2740;p229"/>
          <p:cNvSpPr txBox="1"/>
          <p:nvPr>
            <p:ph type="title"/>
          </p:nvPr>
        </p:nvSpPr>
        <p:spPr>
          <a:xfrm>
            <a:off x="514800" y="739884"/>
            <a:ext cx="7716000" cy="856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Clr>
                <a:schemeClr val="lt1"/>
              </a:buClr>
              <a:buSzPts val="1500"/>
              <a:buNone/>
              <a:defRPr>
                <a:solidFill>
                  <a:schemeClr val="lt1"/>
                </a:solidFill>
              </a:defRPr>
            </a:lvl2pPr>
            <a:lvl3pPr lvl="2" rtl="0">
              <a:spcBef>
                <a:spcPts val="0"/>
              </a:spcBef>
              <a:spcAft>
                <a:spcPts val="0"/>
              </a:spcAft>
              <a:buClr>
                <a:schemeClr val="lt1"/>
              </a:buClr>
              <a:buSzPts val="1500"/>
              <a:buNone/>
              <a:defRPr>
                <a:solidFill>
                  <a:schemeClr val="lt1"/>
                </a:solidFill>
              </a:defRPr>
            </a:lvl3pPr>
            <a:lvl4pPr lvl="3" rtl="0">
              <a:spcBef>
                <a:spcPts val="0"/>
              </a:spcBef>
              <a:spcAft>
                <a:spcPts val="0"/>
              </a:spcAft>
              <a:buClr>
                <a:schemeClr val="lt1"/>
              </a:buClr>
              <a:buSzPts val="1500"/>
              <a:buNone/>
              <a:defRPr>
                <a:solidFill>
                  <a:schemeClr val="lt1"/>
                </a:solidFill>
              </a:defRPr>
            </a:lvl4pPr>
            <a:lvl5pPr lvl="4" rtl="0">
              <a:spcBef>
                <a:spcPts val="0"/>
              </a:spcBef>
              <a:spcAft>
                <a:spcPts val="0"/>
              </a:spcAft>
              <a:buClr>
                <a:schemeClr val="lt1"/>
              </a:buClr>
              <a:buSzPts val="1500"/>
              <a:buNone/>
              <a:defRPr>
                <a:solidFill>
                  <a:schemeClr val="lt1"/>
                </a:solidFill>
              </a:defRPr>
            </a:lvl5pPr>
            <a:lvl6pPr lvl="5" rtl="0">
              <a:spcBef>
                <a:spcPts val="0"/>
              </a:spcBef>
              <a:spcAft>
                <a:spcPts val="0"/>
              </a:spcAft>
              <a:buClr>
                <a:schemeClr val="lt1"/>
              </a:buClr>
              <a:buSzPts val="1500"/>
              <a:buNone/>
              <a:defRPr>
                <a:solidFill>
                  <a:schemeClr val="lt1"/>
                </a:solidFill>
              </a:defRPr>
            </a:lvl6pPr>
            <a:lvl7pPr lvl="6" rtl="0">
              <a:spcBef>
                <a:spcPts val="0"/>
              </a:spcBef>
              <a:spcAft>
                <a:spcPts val="0"/>
              </a:spcAft>
              <a:buClr>
                <a:schemeClr val="lt1"/>
              </a:buClr>
              <a:buSzPts val="1500"/>
              <a:buNone/>
              <a:defRPr>
                <a:solidFill>
                  <a:schemeClr val="lt1"/>
                </a:solidFill>
              </a:defRPr>
            </a:lvl7pPr>
            <a:lvl8pPr lvl="7" rtl="0">
              <a:spcBef>
                <a:spcPts val="0"/>
              </a:spcBef>
              <a:spcAft>
                <a:spcPts val="0"/>
              </a:spcAft>
              <a:buClr>
                <a:schemeClr val="lt1"/>
              </a:buClr>
              <a:buSzPts val="1500"/>
              <a:buNone/>
              <a:defRPr>
                <a:solidFill>
                  <a:schemeClr val="lt1"/>
                </a:solidFill>
              </a:defRPr>
            </a:lvl8pPr>
            <a:lvl9pPr lvl="8" rtl="0">
              <a:spcBef>
                <a:spcPts val="0"/>
              </a:spcBef>
              <a:spcAft>
                <a:spcPts val="0"/>
              </a:spcAft>
              <a:buClr>
                <a:schemeClr val="lt1"/>
              </a:buClr>
              <a:buSzPts val="1500"/>
              <a:buNone/>
              <a:defRPr>
                <a:solidFill>
                  <a:schemeClr val="lt1"/>
                </a:solidFill>
              </a:defRPr>
            </a:lvl9pPr>
          </a:lstStyle>
          <a:p/>
        </p:txBody>
      </p:sp>
      <p:sp>
        <p:nvSpPr>
          <p:cNvPr id="2741" name="Google Shape;2741;p229"/>
          <p:cNvSpPr txBox="1"/>
          <p:nvPr>
            <p:ph idx="1" type="body"/>
          </p:nvPr>
        </p:nvSpPr>
        <p:spPr>
          <a:xfrm>
            <a:off x="516303" y="5352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lt1"/>
              </a:buClr>
              <a:buSzPts val="1900"/>
              <a:buChar char="•"/>
              <a:defRPr>
                <a:solidFill>
                  <a:schemeClr val="lt1"/>
                </a:solidFill>
              </a:defRPr>
            </a:lvl2pPr>
            <a:lvl3pPr indent="-349250" lvl="2" marL="1371600" rtl="0" algn="l">
              <a:lnSpc>
                <a:spcPct val="90000"/>
              </a:lnSpc>
              <a:spcBef>
                <a:spcPts val="500"/>
              </a:spcBef>
              <a:spcAft>
                <a:spcPts val="0"/>
              </a:spcAft>
              <a:buClr>
                <a:schemeClr val="lt1"/>
              </a:buClr>
              <a:buSzPts val="1900"/>
              <a:buChar char="•"/>
              <a:defRPr>
                <a:solidFill>
                  <a:schemeClr val="lt1"/>
                </a:solidFill>
              </a:defRPr>
            </a:lvl3pPr>
            <a:lvl4pPr indent="-349250" lvl="3" marL="1828800" rtl="0" algn="l">
              <a:lnSpc>
                <a:spcPct val="90000"/>
              </a:lnSpc>
              <a:spcBef>
                <a:spcPts val="500"/>
              </a:spcBef>
              <a:spcAft>
                <a:spcPts val="0"/>
              </a:spcAft>
              <a:buClr>
                <a:schemeClr val="lt1"/>
              </a:buClr>
              <a:buSzPts val="1900"/>
              <a:buChar char="•"/>
              <a:defRPr>
                <a:solidFill>
                  <a:schemeClr val="lt1"/>
                </a:solidFill>
              </a:defRPr>
            </a:lvl4pPr>
            <a:lvl5pPr indent="-349250" lvl="4" marL="2286000" rtl="0" algn="l">
              <a:lnSpc>
                <a:spcPct val="90000"/>
              </a:lnSpc>
              <a:spcBef>
                <a:spcPts val="500"/>
              </a:spcBef>
              <a:spcAft>
                <a:spcPts val="0"/>
              </a:spcAft>
              <a:buClr>
                <a:schemeClr val="lt1"/>
              </a:buClr>
              <a:buSzPts val="1900"/>
              <a:buChar char="•"/>
              <a:defRPr>
                <a:solidFill>
                  <a:schemeClr val="lt1"/>
                </a:solidFill>
              </a:defRPr>
            </a:lvl5pPr>
            <a:lvl6pPr indent="-349250" lvl="5" marL="2743200" rtl="0" algn="l">
              <a:lnSpc>
                <a:spcPct val="90000"/>
              </a:lnSpc>
              <a:spcBef>
                <a:spcPts val="500"/>
              </a:spcBef>
              <a:spcAft>
                <a:spcPts val="0"/>
              </a:spcAft>
              <a:buClr>
                <a:schemeClr val="lt1"/>
              </a:buClr>
              <a:buSzPts val="1900"/>
              <a:buChar char="•"/>
              <a:defRPr>
                <a:solidFill>
                  <a:schemeClr val="lt1"/>
                </a:solidFill>
              </a:defRPr>
            </a:lvl6pPr>
            <a:lvl7pPr indent="-349250" lvl="6" marL="3200400" rtl="0" algn="l">
              <a:lnSpc>
                <a:spcPct val="90000"/>
              </a:lnSpc>
              <a:spcBef>
                <a:spcPts val="500"/>
              </a:spcBef>
              <a:spcAft>
                <a:spcPts val="0"/>
              </a:spcAft>
              <a:buClr>
                <a:schemeClr val="lt1"/>
              </a:buClr>
              <a:buSzPts val="1900"/>
              <a:buChar char="•"/>
              <a:defRPr>
                <a:solidFill>
                  <a:schemeClr val="lt1"/>
                </a:solidFill>
              </a:defRPr>
            </a:lvl7pPr>
            <a:lvl8pPr indent="-349250" lvl="7" marL="3657600" rtl="0" algn="l">
              <a:lnSpc>
                <a:spcPct val="90000"/>
              </a:lnSpc>
              <a:spcBef>
                <a:spcPts val="500"/>
              </a:spcBef>
              <a:spcAft>
                <a:spcPts val="0"/>
              </a:spcAft>
              <a:buClr>
                <a:schemeClr val="lt1"/>
              </a:buClr>
              <a:buSzPts val="1900"/>
              <a:buChar char="•"/>
              <a:defRPr>
                <a:solidFill>
                  <a:schemeClr val="lt1"/>
                </a:solidFill>
              </a:defRPr>
            </a:lvl8pPr>
            <a:lvl9pPr indent="-349250" lvl="8" marL="4114800" rtl="0" algn="l">
              <a:lnSpc>
                <a:spcPct val="90000"/>
              </a:lnSpc>
              <a:spcBef>
                <a:spcPts val="500"/>
              </a:spcBef>
              <a:spcAft>
                <a:spcPts val="0"/>
              </a:spcAft>
              <a:buClr>
                <a:schemeClr val="lt1"/>
              </a:buClr>
              <a:buSzPts val="1900"/>
              <a:buChar char="•"/>
              <a:defRPr>
                <a:solidFill>
                  <a:schemeClr val="lt1"/>
                </a:solidFill>
              </a:defRPr>
            </a:lvl9pPr>
          </a:lstStyle>
          <a:p/>
        </p:txBody>
      </p:sp>
      <p:sp>
        <p:nvSpPr>
          <p:cNvPr id="2742" name="Google Shape;2742;p229"/>
          <p:cNvSpPr txBox="1"/>
          <p:nvPr>
            <p:ph idx="2" type="body"/>
          </p:nvPr>
        </p:nvSpPr>
        <p:spPr>
          <a:xfrm>
            <a:off x="1430281" y="43457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43" name="Google Shape;2743;p229"/>
          <p:cNvSpPr txBox="1"/>
          <p:nvPr>
            <p:ph idx="3" type="body"/>
          </p:nvPr>
        </p:nvSpPr>
        <p:spPr>
          <a:xfrm>
            <a:off x="3096413" y="43457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44" name="Google Shape;2744;p229"/>
          <p:cNvSpPr txBox="1"/>
          <p:nvPr>
            <p:ph idx="4" type="body"/>
          </p:nvPr>
        </p:nvSpPr>
        <p:spPr>
          <a:xfrm>
            <a:off x="4752515" y="434927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45" name="Google Shape;2745;p229"/>
          <p:cNvSpPr txBox="1"/>
          <p:nvPr>
            <p:ph idx="5" type="body"/>
          </p:nvPr>
        </p:nvSpPr>
        <p:spPr>
          <a:xfrm>
            <a:off x="6368498" y="43491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46" name="Google Shape;2746;p229"/>
          <p:cNvSpPr txBox="1"/>
          <p:nvPr>
            <p:ph idx="6" type="body"/>
          </p:nvPr>
        </p:nvSpPr>
        <p:spPr>
          <a:xfrm>
            <a:off x="8034630" y="4349174"/>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47" name="Google Shape;2747;p229"/>
          <p:cNvSpPr txBox="1"/>
          <p:nvPr>
            <p:ph idx="7" type="body"/>
          </p:nvPr>
        </p:nvSpPr>
        <p:spPr>
          <a:xfrm>
            <a:off x="9708141" y="4345733"/>
            <a:ext cx="10593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748" name="Google Shape;2748;p229"/>
          <p:cNvGrpSpPr/>
          <p:nvPr/>
        </p:nvGrpSpPr>
        <p:grpSpPr>
          <a:xfrm>
            <a:off x="512064" y="6300216"/>
            <a:ext cx="1669806" cy="356671"/>
            <a:chOff x="237300" y="2120550"/>
            <a:chExt cx="7138975" cy="1527500"/>
          </a:xfrm>
        </p:grpSpPr>
        <p:sp>
          <p:nvSpPr>
            <p:cNvPr id="2749" name="Google Shape;2749;p22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2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2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52" name="Google Shape;2752;p229"/>
          <p:cNvSpPr/>
          <p:nvPr/>
        </p:nvSpPr>
        <p:spPr>
          <a:xfrm>
            <a:off x="831863" y="2297077"/>
            <a:ext cx="1350000" cy="1350000"/>
          </a:xfrm>
          <a:prstGeom prst="ellipse">
            <a:avLst/>
          </a:prstGeom>
          <a:solidFill>
            <a:srgbClr val="385BFF"/>
          </a:solidFill>
          <a:ln>
            <a:noFill/>
          </a:ln>
          <a:effectLst>
            <a:outerShdw blurRad="50800" rotWithShape="0" algn="tl" dir="2700000" dist="38100">
              <a:srgbClr val="394756">
                <a:alpha val="7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53" name="Google Shape;2753;p229"/>
          <p:cNvSpPr txBox="1"/>
          <p:nvPr>
            <p:ph idx="8" type="body"/>
          </p:nvPr>
        </p:nvSpPr>
        <p:spPr>
          <a:xfrm>
            <a:off x="831850" y="2651950"/>
            <a:ext cx="1350000" cy="6816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chemeClr val="lt1"/>
              </a:buClr>
              <a:buSzPts val="2000"/>
              <a:buNone/>
              <a:defRPr sz="2000">
                <a:solidFill>
                  <a:schemeClr val="lt1"/>
                </a:solidFill>
              </a:defRPr>
            </a:lvl2pPr>
            <a:lvl3pPr indent="-228600" lvl="2" marL="1371600" rtl="0" algn="l">
              <a:lnSpc>
                <a:spcPct val="90000"/>
              </a:lnSpc>
              <a:spcBef>
                <a:spcPts val="500"/>
              </a:spcBef>
              <a:spcAft>
                <a:spcPts val="0"/>
              </a:spcAft>
              <a:buClr>
                <a:schemeClr val="lt1"/>
              </a:buClr>
              <a:buSzPts val="1900"/>
              <a:buNone/>
              <a:defRPr sz="1900">
                <a:solidFill>
                  <a:schemeClr val="lt1"/>
                </a:solidFill>
              </a:defRPr>
            </a:lvl3pPr>
            <a:lvl4pPr indent="-228600" lvl="3" marL="1828800" rtl="0" algn="l">
              <a:lnSpc>
                <a:spcPct val="90000"/>
              </a:lnSpc>
              <a:spcBef>
                <a:spcPts val="500"/>
              </a:spcBef>
              <a:spcAft>
                <a:spcPts val="0"/>
              </a:spcAft>
              <a:buClr>
                <a:schemeClr val="lt1"/>
              </a:buClr>
              <a:buSzPts val="1600"/>
              <a:buNone/>
              <a:defRPr sz="1600">
                <a:solidFill>
                  <a:schemeClr val="lt1"/>
                </a:solidFill>
              </a:defRPr>
            </a:lvl4pPr>
            <a:lvl5pPr indent="-228600" lvl="4" marL="2286000" rtl="0" algn="l">
              <a:lnSpc>
                <a:spcPct val="90000"/>
              </a:lnSpc>
              <a:spcBef>
                <a:spcPts val="500"/>
              </a:spcBef>
              <a:spcAft>
                <a:spcPts val="0"/>
              </a:spcAft>
              <a:buClr>
                <a:schemeClr val="lt1"/>
              </a:buClr>
              <a:buSzPts val="1600"/>
              <a:buNone/>
              <a:defRPr sz="1600">
                <a:solidFill>
                  <a:schemeClr val="lt1"/>
                </a:solidFill>
              </a:defRPr>
            </a:lvl5pPr>
            <a:lvl6pPr indent="-228600" lvl="5" marL="2743200" rtl="0" algn="l">
              <a:lnSpc>
                <a:spcPct val="90000"/>
              </a:lnSpc>
              <a:spcBef>
                <a:spcPts val="500"/>
              </a:spcBef>
              <a:spcAft>
                <a:spcPts val="0"/>
              </a:spcAft>
              <a:buClr>
                <a:schemeClr val="lt1"/>
              </a:buClr>
              <a:buSzPts val="1600"/>
              <a:buNone/>
              <a:defRPr sz="1600">
                <a:solidFill>
                  <a:schemeClr val="lt1"/>
                </a:solidFill>
              </a:defRPr>
            </a:lvl6pPr>
            <a:lvl7pPr indent="-228600" lvl="6" marL="3200400" rtl="0" algn="l">
              <a:lnSpc>
                <a:spcPct val="90000"/>
              </a:lnSpc>
              <a:spcBef>
                <a:spcPts val="500"/>
              </a:spcBef>
              <a:spcAft>
                <a:spcPts val="0"/>
              </a:spcAft>
              <a:buClr>
                <a:schemeClr val="lt1"/>
              </a:buClr>
              <a:buSzPts val="1600"/>
              <a:buNone/>
              <a:defRPr sz="1600">
                <a:solidFill>
                  <a:schemeClr val="lt1"/>
                </a:solidFill>
              </a:defRPr>
            </a:lvl7pPr>
            <a:lvl8pPr indent="-228600" lvl="7" marL="3657600" rtl="0" algn="l">
              <a:lnSpc>
                <a:spcPct val="90000"/>
              </a:lnSpc>
              <a:spcBef>
                <a:spcPts val="500"/>
              </a:spcBef>
              <a:spcAft>
                <a:spcPts val="0"/>
              </a:spcAft>
              <a:buClr>
                <a:schemeClr val="lt1"/>
              </a:buClr>
              <a:buSzPts val="1600"/>
              <a:buNone/>
              <a:defRPr sz="1600">
                <a:solidFill>
                  <a:schemeClr val="lt1"/>
                </a:solidFill>
              </a:defRPr>
            </a:lvl8pPr>
            <a:lvl9pPr indent="-228600" lvl="8" marL="4114800" rtl="0" algn="l">
              <a:lnSpc>
                <a:spcPct val="90000"/>
              </a:lnSpc>
              <a:spcBef>
                <a:spcPts val="500"/>
              </a:spcBef>
              <a:spcAft>
                <a:spcPts val="0"/>
              </a:spcAft>
              <a:buClr>
                <a:schemeClr val="lt1"/>
              </a:buClr>
              <a:buSzPts val="1600"/>
              <a:buNone/>
              <a:defRPr sz="1600">
                <a:solidFill>
                  <a:schemeClr val="lt1"/>
                </a:solidFill>
              </a:defRPr>
            </a:lvl9pPr>
          </a:lstStyle>
          <a:p/>
        </p:txBody>
      </p:sp>
      <p:sp>
        <p:nvSpPr>
          <p:cNvPr id="2754" name="Google Shape;2754;p229"/>
          <p:cNvSpPr/>
          <p:nvPr/>
        </p:nvSpPr>
        <p:spPr>
          <a:xfrm>
            <a:off x="2619834" y="2297077"/>
            <a:ext cx="1350000" cy="1350000"/>
          </a:xfrm>
          <a:prstGeom prst="ellipse">
            <a:avLst/>
          </a:prstGeom>
          <a:solidFill>
            <a:srgbClr val="385BFF"/>
          </a:solidFill>
          <a:ln>
            <a:noFill/>
          </a:ln>
          <a:effectLst>
            <a:outerShdw blurRad="50800" rotWithShape="0" algn="tl" dir="2700000" dist="38100">
              <a:srgbClr val="394756">
                <a:alpha val="7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55" name="Google Shape;2755;p229"/>
          <p:cNvSpPr/>
          <p:nvPr/>
        </p:nvSpPr>
        <p:spPr>
          <a:xfrm>
            <a:off x="4407805" y="2297077"/>
            <a:ext cx="1350000" cy="1350000"/>
          </a:xfrm>
          <a:prstGeom prst="ellipse">
            <a:avLst/>
          </a:prstGeom>
          <a:solidFill>
            <a:srgbClr val="385BFF"/>
          </a:solidFill>
          <a:ln>
            <a:noFill/>
          </a:ln>
          <a:effectLst>
            <a:outerShdw blurRad="50800" rotWithShape="0" algn="tl" dir="2700000" dist="38100">
              <a:srgbClr val="394756">
                <a:alpha val="7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56" name="Google Shape;2756;p229"/>
          <p:cNvSpPr/>
          <p:nvPr/>
        </p:nvSpPr>
        <p:spPr>
          <a:xfrm>
            <a:off x="6195777" y="2297077"/>
            <a:ext cx="1350000" cy="1350000"/>
          </a:xfrm>
          <a:prstGeom prst="ellipse">
            <a:avLst/>
          </a:prstGeom>
          <a:solidFill>
            <a:srgbClr val="385BFF"/>
          </a:solidFill>
          <a:ln>
            <a:noFill/>
          </a:ln>
          <a:effectLst>
            <a:outerShdw blurRad="50800" rotWithShape="0" algn="tl" dir="2700000" dist="38100">
              <a:srgbClr val="394756">
                <a:alpha val="7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57" name="Google Shape;2757;p229"/>
          <p:cNvSpPr/>
          <p:nvPr/>
        </p:nvSpPr>
        <p:spPr>
          <a:xfrm>
            <a:off x="9771719" y="2297077"/>
            <a:ext cx="1350000" cy="1350000"/>
          </a:xfrm>
          <a:prstGeom prst="ellipse">
            <a:avLst/>
          </a:prstGeom>
          <a:solidFill>
            <a:srgbClr val="385BFF"/>
          </a:solidFill>
          <a:ln>
            <a:noFill/>
          </a:ln>
          <a:effectLst>
            <a:outerShdw blurRad="50800" rotWithShape="0" algn="tl" dir="2700000" dist="38100">
              <a:srgbClr val="394756">
                <a:alpha val="7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58" name="Google Shape;2758;p229"/>
          <p:cNvSpPr txBox="1"/>
          <p:nvPr>
            <p:ph idx="9" type="body"/>
          </p:nvPr>
        </p:nvSpPr>
        <p:spPr>
          <a:xfrm>
            <a:off x="2619825" y="26124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59" name="Google Shape;2759;p229"/>
          <p:cNvSpPr txBox="1"/>
          <p:nvPr>
            <p:ph idx="13" type="body"/>
          </p:nvPr>
        </p:nvSpPr>
        <p:spPr>
          <a:xfrm>
            <a:off x="4401825" y="26124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60" name="Google Shape;2760;p229"/>
          <p:cNvSpPr txBox="1"/>
          <p:nvPr>
            <p:ph idx="14" type="body"/>
          </p:nvPr>
        </p:nvSpPr>
        <p:spPr>
          <a:xfrm>
            <a:off x="6120450" y="26124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61" name="Google Shape;2761;p229"/>
          <p:cNvSpPr txBox="1"/>
          <p:nvPr>
            <p:ph idx="15" type="body"/>
          </p:nvPr>
        </p:nvSpPr>
        <p:spPr>
          <a:xfrm>
            <a:off x="9771725" y="26124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
        <p:nvSpPr>
          <p:cNvPr id="2762" name="Google Shape;2762;p229"/>
          <p:cNvSpPr/>
          <p:nvPr/>
        </p:nvSpPr>
        <p:spPr>
          <a:xfrm>
            <a:off x="7983748" y="2297077"/>
            <a:ext cx="1350000" cy="1350000"/>
          </a:xfrm>
          <a:prstGeom prst="ellipse">
            <a:avLst/>
          </a:prstGeom>
          <a:solidFill>
            <a:srgbClr val="385BFF"/>
          </a:solidFill>
          <a:ln>
            <a:noFill/>
          </a:ln>
          <a:effectLst>
            <a:outerShdw blurRad="50800" rotWithShape="0" algn="tl" dir="2700000" dist="38100">
              <a:srgbClr val="394756">
                <a:alpha val="7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63" name="Google Shape;2763;p229"/>
          <p:cNvSpPr txBox="1"/>
          <p:nvPr>
            <p:ph idx="16" type="body"/>
          </p:nvPr>
        </p:nvSpPr>
        <p:spPr>
          <a:xfrm>
            <a:off x="7983750" y="2612450"/>
            <a:ext cx="1350000" cy="760800"/>
          </a:xfrm>
          <a:prstGeom prst="rect">
            <a:avLst/>
          </a:prstGeom>
          <a:noFill/>
          <a:ln>
            <a:noFill/>
          </a:ln>
        </p:spPr>
        <p:txBody>
          <a:bodyPr anchorCtr="0" anchor="t" bIns="45700" lIns="90000" spcFirstLastPara="1" rIns="90000" wrap="square" tIns="45700">
            <a:noAutofit/>
          </a:bodyPr>
          <a:lstStyle>
            <a:lvl1pPr indent="-228600" lvl="0" marL="457200" rtl="0" algn="ctr">
              <a:lnSpc>
                <a:spcPct val="90000"/>
              </a:lnSpc>
              <a:spcBef>
                <a:spcPts val="1500"/>
              </a:spcBef>
              <a:spcAft>
                <a:spcPts val="0"/>
              </a:spcAft>
              <a:buClr>
                <a:schemeClr val="lt1"/>
              </a:buClr>
              <a:buSzPts val="2000"/>
              <a:buNone/>
              <a:defRPr b="0" i="0" sz="2000">
                <a:solidFill>
                  <a:schemeClr val="lt1"/>
                </a:solidFill>
                <a:latin typeface="Inter Light"/>
                <a:ea typeface="Inter Light"/>
                <a:cs typeface="Inter Light"/>
                <a:sym typeface="Inter Light"/>
              </a:defRPr>
            </a:lvl1pPr>
            <a:lvl2pPr indent="-228600" lvl="1" marL="914400" rtl="0" algn="ctr">
              <a:lnSpc>
                <a:spcPct val="90000"/>
              </a:lnSpc>
              <a:spcBef>
                <a:spcPts val="500"/>
              </a:spcBef>
              <a:spcAft>
                <a:spcPts val="0"/>
              </a:spcAft>
              <a:buClr>
                <a:schemeClr val="lt1"/>
              </a:buClr>
              <a:buSzPts val="2000"/>
              <a:buNone/>
              <a:defRPr sz="2000">
                <a:solidFill>
                  <a:schemeClr val="lt1"/>
                </a:solidFill>
              </a:defRPr>
            </a:lvl2pPr>
            <a:lvl3pPr indent="-228600" lvl="2" marL="1371600" rtl="0" algn="ctr">
              <a:lnSpc>
                <a:spcPct val="90000"/>
              </a:lnSpc>
              <a:spcBef>
                <a:spcPts val="500"/>
              </a:spcBef>
              <a:spcAft>
                <a:spcPts val="0"/>
              </a:spcAft>
              <a:buClr>
                <a:schemeClr val="lt1"/>
              </a:buClr>
              <a:buSzPts val="2000"/>
              <a:buNone/>
              <a:defRPr sz="2000">
                <a:solidFill>
                  <a:schemeClr val="lt1"/>
                </a:solidFill>
              </a:defRPr>
            </a:lvl3pPr>
            <a:lvl4pPr indent="-228600" lvl="3" marL="1828800" rtl="0" algn="ctr">
              <a:lnSpc>
                <a:spcPct val="90000"/>
              </a:lnSpc>
              <a:spcBef>
                <a:spcPts val="500"/>
              </a:spcBef>
              <a:spcAft>
                <a:spcPts val="0"/>
              </a:spcAft>
              <a:buClr>
                <a:schemeClr val="lt1"/>
              </a:buClr>
              <a:buSzPts val="2000"/>
              <a:buNone/>
              <a:defRPr sz="2000">
                <a:solidFill>
                  <a:schemeClr val="lt1"/>
                </a:solidFill>
              </a:defRPr>
            </a:lvl4pPr>
            <a:lvl5pPr indent="-228600" lvl="4" marL="2286000" rtl="0" algn="ctr">
              <a:lnSpc>
                <a:spcPct val="90000"/>
              </a:lnSpc>
              <a:spcBef>
                <a:spcPts val="500"/>
              </a:spcBef>
              <a:spcAft>
                <a:spcPts val="0"/>
              </a:spcAft>
              <a:buClr>
                <a:schemeClr val="lt1"/>
              </a:buClr>
              <a:buSzPts val="2000"/>
              <a:buNone/>
              <a:defRPr sz="2000">
                <a:solidFill>
                  <a:schemeClr val="lt1"/>
                </a:solidFill>
              </a:defRPr>
            </a:lvl5pPr>
            <a:lvl6pPr indent="-228600" lvl="5" marL="2743200" rtl="0" algn="ctr">
              <a:lnSpc>
                <a:spcPct val="90000"/>
              </a:lnSpc>
              <a:spcBef>
                <a:spcPts val="500"/>
              </a:spcBef>
              <a:spcAft>
                <a:spcPts val="0"/>
              </a:spcAft>
              <a:buClr>
                <a:schemeClr val="lt1"/>
              </a:buClr>
              <a:buSzPts val="2000"/>
              <a:buNone/>
              <a:defRPr sz="2000">
                <a:solidFill>
                  <a:schemeClr val="lt1"/>
                </a:solidFill>
              </a:defRPr>
            </a:lvl6pPr>
            <a:lvl7pPr indent="-228600" lvl="6" marL="3200400" rtl="0" algn="ctr">
              <a:lnSpc>
                <a:spcPct val="90000"/>
              </a:lnSpc>
              <a:spcBef>
                <a:spcPts val="500"/>
              </a:spcBef>
              <a:spcAft>
                <a:spcPts val="0"/>
              </a:spcAft>
              <a:buClr>
                <a:schemeClr val="lt1"/>
              </a:buClr>
              <a:buSzPts val="2000"/>
              <a:buNone/>
              <a:defRPr sz="2000">
                <a:solidFill>
                  <a:schemeClr val="lt1"/>
                </a:solidFill>
              </a:defRPr>
            </a:lvl7pPr>
            <a:lvl8pPr indent="-228600" lvl="7" marL="3657600" rtl="0" algn="ctr">
              <a:lnSpc>
                <a:spcPct val="90000"/>
              </a:lnSpc>
              <a:spcBef>
                <a:spcPts val="500"/>
              </a:spcBef>
              <a:spcAft>
                <a:spcPts val="0"/>
              </a:spcAft>
              <a:buClr>
                <a:schemeClr val="lt1"/>
              </a:buClr>
              <a:buSzPts val="2000"/>
              <a:buNone/>
              <a:defRPr sz="2000">
                <a:solidFill>
                  <a:schemeClr val="lt1"/>
                </a:solidFill>
              </a:defRPr>
            </a:lvl8pPr>
            <a:lvl9pPr indent="-228600" lvl="8" marL="4114800" rtl="0" algn="ctr">
              <a:lnSpc>
                <a:spcPct val="90000"/>
              </a:lnSpc>
              <a:spcBef>
                <a:spcPts val="50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2">
  <p:cSld name="Gray Slide Only_3">
    <p:bg>
      <p:bgPr>
        <a:solidFill>
          <a:schemeClr val="lt1"/>
        </a:solidFill>
      </p:bgPr>
    </p:bg>
    <p:spTree>
      <p:nvGrpSpPr>
        <p:cNvPr id="2764" name="Shape 2764"/>
        <p:cNvGrpSpPr/>
        <p:nvPr/>
      </p:nvGrpSpPr>
      <p:grpSpPr>
        <a:xfrm>
          <a:off x="0" y="0"/>
          <a:ext cx="0" cy="0"/>
          <a:chOff x="0" y="0"/>
          <a:chExt cx="0" cy="0"/>
        </a:xfrm>
      </p:grpSpPr>
      <p:sp>
        <p:nvSpPr>
          <p:cNvPr id="2765" name="Google Shape;2765;p230"/>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2766" name="Google Shape;2766;p230"/>
          <p:cNvGrpSpPr/>
          <p:nvPr/>
        </p:nvGrpSpPr>
        <p:grpSpPr>
          <a:xfrm>
            <a:off x="512064" y="6300216"/>
            <a:ext cx="1669806" cy="356671"/>
            <a:chOff x="237300" y="2120550"/>
            <a:chExt cx="7138975" cy="1527500"/>
          </a:xfrm>
        </p:grpSpPr>
        <p:sp>
          <p:nvSpPr>
            <p:cNvPr id="2767" name="Google Shape;2767;p23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23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23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1">
  <p:cSld name="5 - Basic Content Slide (Grey)">
    <p:bg>
      <p:bgPr>
        <a:blipFill>
          <a:blip r:embed="rId2">
            <a:alphaModFix/>
          </a:blip>
          <a:stretch>
            <a:fillRect/>
          </a:stretch>
        </a:blipFill>
      </p:bgPr>
    </p:bg>
    <p:spTree>
      <p:nvGrpSpPr>
        <p:cNvPr id="2770" name="Shape 2770"/>
        <p:cNvGrpSpPr/>
        <p:nvPr/>
      </p:nvGrpSpPr>
      <p:grpSpPr>
        <a:xfrm>
          <a:off x="0" y="0"/>
          <a:ext cx="0" cy="0"/>
          <a:chOff x="0" y="0"/>
          <a:chExt cx="0" cy="0"/>
        </a:xfrm>
      </p:grpSpPr>
      <p:sp>
        <p:nvSpPr>
          <p:cNvPr id="2771" name="Google Shape;2771;p231"/>
          <p:cNvSpPr txBox="1"/>
          <p:nvPr>
            <p:ph type="title"/>
          </p:nvPr>
        </p:nvSpPr>
        <p:spPr>
          <a:xfrm>
            <a:off x="514801" y="1654283"/>
            <a:ext cx="3981300" cy="19212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rgbClr val="394756"/>
              </a:buClr>
              <a:buSzPts val="3200"/>
              <a:buFont typeface="Inter Light"/>
              <a:buNone/>
              <a:defRPr b="0" i="0" sz="4300">
                <a:solidFill>
                  <a:srgbClr val="394756"/>
                </a:solidFill>
                <a:latin typeface="Inter Light"/>
                <a:ea typeface="Inter Light"/>
                <a:cs typeface="Inter Light"/>
                <a:sym typeface="Inter Light"/>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72" name="Google Shape;2772;p231"/>
          <p:cNvSpPr txBox="1"/>
          <p:nvPr>
            <p:ph idx="1" type="body"/>
          </p:nvPr>
        </p:nvSpPr>
        <p:spPr>
          <a:xfrm>
            <a:off x="514800" y="3787200"/>
            <a:ext cx="5537700" cy="1500000"/>
          </a:xfrm>
          <a:prstGeom prst="rect">
            <a:avLst/>
          </a:prstGeom>
          <a:noFill/>
          <a:ln>
            <a:noFill/>
          </a:ln>
        </p:spPr>
        <p:txBody>
          <a:bodyPr anchorCtr="0" anchor="t" bIns="34275" lIns="67500" spcFirstLastPara="1" rIns="67500" wrap="square" tIns="34275">
            <a:noAutofit/>
          </a:bodyPr>
          <a:lstStyle>
            <a:lvl1pPr indent="-228600" lvl="0" marL="457200" rtl="0" algn="l">
              <a:lnSpc>
                <a:spcPct val="90000"/>
              </a:lnSpc>
              <a:spcBef>
                <a:spcPts val="1500"/>
              </a:spcBef>
              <a:spcAft>
                <a:spcPts val="0"/>
              </a:spcAft>
              <a:buClr>
                <a:srgbClr val="394756"/>
              </a:buClr>
              <a:buSzPts val="15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1500"/>
              <a:buNone/>
              <a:defRPr sz="2000">
                <a:solidFill>
                  <a:srgbClr val="888888"/>
                </a:solidFill>
              </a:defRPr>
            </a:lvl2pPr>
            <a:lvl3pPr indent="-228600" lvl="2" marL="1371600" rtl="0" algn="l">
              <a:lnSpc>
                <a:spcPct val="90000"/>
              </a:lnSpc>
              <a:spcBef>
                <a:spcPts val="500"/>
              </a:spcBef>
              <a:spcAft>
                <a:spcPts val="0"/>
              </a:spcAft>
              <a:buClr>
                <a:srgbClr val="888888"/>
              </a:buClr>
              <a:buSzPts val="1500"/>
              <a:buNone/>
              <a:defRPr sz="1900">
                <a:solidFill>
                  <a:srgbClr val="888888"/>
                </a:solidFill>
              </a:defRPr>
            </a:lvl3pPr>
            <a:lvl4pPr indent="-228600" lvl="3" marL="1828800" rtl="0" algn="l">
              <a:lnSpc>
                <a:spcPct val="90000"/>
              </a:lnSpc>
              <a:spcBef>
                <a:spcPts val="500"/>
              </a:spcBef>
              <a:spcAft>
                <a:spcPts val="0"/>
              </a:spcAft>
              <a:buClr>
                <a:srgbClr val="888888"/>
              </a:buClr>
              <a:buSzPts val="1200"/>
              <a:buNone/>
              <a:defRPr sz="1600">
                <a:solidFill>
                  <a:srgbClr val="888888"/>
                </a:solidFill>
              </a:defRPr>
            </a:lvl4pPr>
            <a:lvl5pPr indent="-228600" lvl="4" marL="2286000" rtl="0" algn="l">
              <a:lnSpc>
                <a:spcPct val="90000"/>
              </a:lnSpc>
              <a:spcBef>
                <a:spcPts val="500"/>
              </a:spcBef>
              <a:spcAft>
                <a:spcPts val="0"/>
              </a:spcAft>
              <a:buClr>
                <a:srgbClr val="888888"/>
              </a:buClr>
              <a:buSzPts val="1200"/>
              <a:buNone/>
              <a:defRPr sz="1600">
                <a:solidFill>
                  <a:srgbClr val="888888"/>
                </a:solidFill>
              </a:defRPr>
            </a:lvl5pPr>
            <a:lvl6pPr indent="-228600" lvl="5" marL="2743200" rtl="0" algn="l">
              <a:lnSpc>
                <a:spcPct val="90000"/>
              </a:lnSpc>
              <a:spcBef>
                <a:spcPts val="500"/>
              </a:spcBef>
              <a:spcAft>
                <a:spcPts val="0"/>
              </a:spcAft>
              <a:buClr>
                <a:srgbClr val="888888"/>
              </a:buClr>
              <a:buSzPts val="1200"/>
              <a:buNone/>
              <a:defRPr sz="1600">
                <a:solidFill>
                  <a:srgbClr val="888888"/>
                </a:solidFill>
              </a:defRPr>
            </a:lvl6pPr>
            <a:lvl7pPr indent="-228600" lvl="6" marL="3200400" rtl="0" algn="l">
              <a:lnSpc>
                <a:spcPct val="90000"/>
              </a:lnSpc>
              <a:spcBef>
                <a:spcPts val="500"/>
              </a:spcBef>
              <a:spcAft>
                <a:spcPts val="0"/>
              </a:spcAft>
              <a:buClr>
                <a:srgbClr val="888888"/>
              </a:buClr>
              <a:buSzPts val="1200"/>
              <a:buNone/>
              <a:defRPr sz="1600">
                <a:solidFill>
                  <a:srgbClr val="888888"/>
                </a:solidFill>
              </a:defRPr>
            </a:lvl7pPr>
            <a:lvl8pPr indent="-228600" lvl="7" marL="3657600" rtl="0" algn="l">
              <a:lnSpc>
                <a:spcPct val="90000"/>
              </a:lnSpc>
              <a:spcBef>
                <a:spcPts val="500"/>
              </a:spcBef>
              <a:spcAft>
                <a:spcPts val="0"/>
              </a:spcAft>
              <a:buClr>
                <a:srgbClr val="888888"/>
              </a:buClr>
              <a:buSzPts val="1200"/>
              <a:buNone/>
              <a:defRPr sz="1600">
                <a:solidFill>
                  <a:srgbClr val="888888"/>
                </a:solidFill>
              </a:defRPr>
            </a:lvl8pPr>
            <a:lvl9pPr indent="-228600" lvl="8" marL="4114800" rtl="0" algn="l">
              <a:lnSpc>
                <a:spcPct val="90000"/>
              </a:lnSpc>
              <a:spcBef>
                <a:spcPts val="500"/>
              </a:spcBef>
              <a:spcAft>
                <a:spcPts val="0"/>
              </a:spcAft>
              <a:buClr>
                <a:srgbClr val="888888"/>
              </a:buClr>
              <a:buSzPts val="1200"/>
              <a:buNone/>
              <a:defRPr sz="1600">
                <a:solidFill>
                  <a:srgbClr val="888888"/>
                </a:solidFill>
              </a:defRPr>
            </a:lvl9pPr>
          </a:lstStyle>
          <a:p/>
        </p:txBody>
      </p:sp>
      <p:sp>
        <p:nvSpPr>
          <p:cNvPr id="2773" name="Google Shape;2773;p231"/>
          <p:cNvSpPr txBox="1"/>
          <p:nvPr>
            <p:ph idx="2" type="body"/>
          </p:nvPr>
        </p:nvSpPr>
        <p:spPr>
          <a:xfrm>
            <a:off x="516303" y="1449635"/>
            <a:ext cx="3981300" cy="204900"/>
          </a:xfrm>
          <a:prstGeom prst="rect">
            <a:avLst/>
          </a:prstGeom>
          <a:noFill/>
          <a:ln>
            <a:noFill/>
          </a:ln>
        </p:spPr>
        <p:txBody>
          <a:bodyPr anchorCtr="0" anchor="t" bIns="34275" lIns="108000" spcFirstLastPara="1" rIns="67500" wrap="square" tIns="34275">
            <a:noAutofit/>
          </a:bodyPr>
          <a:lstStyle>
            <a:lvl1pPr indent="-228600" lvl="0" marL="457200" rtl="0" algn="l">
              <a:lnSpc>
                <a:spcPct val="90000"/>
              </a:lnSpc>
              <a:spcBef>
                <a:spcPts val="1500"/>
              </a:spcBef>
              <a:spcAft>
                <a:spcPts val="0"/>
              </a:spcAft>
              <a:buClr>
                <a:srgbClr val="394756"/>
              </a:buClr>
              <a:buSzPts val="800"/>
              <a:buNone/>
              <a:defRPr b="0" i="0" sz="1100">
                <a:solidFill>
                  <a:srgbClr val="394756"/>
                </a:solidFill>
                <a:latin typeface="Inter"/>
                <a:ea typeface="Inter"/>
                <a:cs typeface="Inter"/>
                <a:sym typeface="Inter"/>
              </a:defRPr>
            </a:lvl1pPr>
            <a:lvl2pPr indent="-323850" lvl="1" marL="914400" rtl="0" algn="l">
              <a:lnSpc>
                <a:spcPct val="90000"/>
              </a:lnSpc>
              <a:spcBef>
                <a:spcPts val="500"/>
              </a:spcBef>
              <a:spcAft>
                <a:spcPts val="0"/>
              </a:spcAft>
              <a:buClr>
                <a:schemeClr val="dk1"/>
              </a:buClr>
              <a:buSzPts val="1500"/>
              <a:buChar char="•"/>
              <a:defRPr/>
            </a:lvl2pPr>
            <a:lvl3pPr indent="-323850" lvl="2" marL="1371600" rtl="0" algn="l">
              <a:lnSpc>
                <a:spcPct val="90000"/>
              </a:lnSpc>
              <a:spcBef>
                <a:spcPts val="500"/>
              </a:spcBef>
              <a:spcAft>
                <a:spcPts val="0"/>
              </a:spcAft>
              <a:buClr>
                <a:schemeClr val="dk1"/>
              </a:buClr>
              <a:buSzPts val="1500"/>
              <a:buChar char="•"/>
              <a:defRPr/>
            </a:lvl3pPr>
            <a:lvl4pPr indent="-323850" lvl="3" marL="1828800" rtl="0" algn="l">
              <a:lnSpc>
                <a:spcPct val="90000"/>
              </a:lnSpc>
              <a:spcBef>
                <a:spcPts val="500"/>
              </a:spcBef>
              <a:spcAft>
                <a:spcPts val="0"/>
              </a:spcAft>
              <a:buClr>
                <a:schemeClr val="dk1"/>
              </a:buClr>
              <a:buSzPts val="1500"/>
              <a:buChar char="•"/>
              <a:defRPr/>
            </a:lvl4pPr>
            <a:lvl5pPr indent="-323850" lvl="4" marL="2286000" rtl="0" algn="l">
              <a:lnSpc>
                <a:spcPct val="90000"/>
              </a:lnSpc>
              <a:spcBef>
                <a:spcPts val="500"/>
              </a:spcBef>
              <a:spcAft>
                <a:spcPts val="0"/>
              </a:spcAft>
              <a:buClr>
                <a:schemeClr val="dk1"/>
              </a:buClr>
              <a:buSzPts val="1500"/>
              <a:buChar char="•"/>
              <a:defRPr/>
            </a:lvl5pPr>
            <a:lvl6pPr indent="-323850" lvl="5" marL="2743200" rtl="0" algn="l">
              <a:lnSpc>
                <a:spcPct val="90000"/>
              </a:lnSpc>
              <a:spcBef>
                <a:spcPts val="500"/>
              </a:spcBef>
              <a:spcAft>
                <a:spcPts val="0"/>
              </a:spcAft>
              <a:buClr>
                <a:schemeClr val="dk1"/>
              </a:buClr>
              <a:buSzPts val="1500"/>
              <a:buChar char="•"/>
              <a:defRPr/>
            </a:lvl6pPr>
            <a:lvl7pPr indent="-323850" lvl="6" marL="3200400" rtl="0" algn="l">
              <a:lnSpc>
                <a:spcPct val="90000"/>
              </a:lnSpc>
              <a:spcBef>
                <a:spcPts val="500"/>
              </a:spcBef>
              <a:spcAft>
                <a:spcPts val="0"/>
              </a:spcAft>
              <a:buClr>
                <a:schemeClr val="dk1"/>
              </a:buClr>
              <a:buSzPts val="1500"/>
              <a:buChar char="•"/>
              <a:defRPr/>
            </a:lvl7pPr>
            <a:lvl8pPr indent="-323850" lvl="7" marL="3657600" rtl="0" algn="l">
              <a:lnSpc>
                <a:spcPct val="90000"/>
              </a:lnSpc>
              <a:spcBef>
                <a:spcPts val="500"/>
              </a:spcBef>
              <a:spcAft>
                <a:spcPts val="0"/>
              </a:spcAft>
              <a:buClr>
                <a:schemeClr val="dk1"/>
              </a:buClr>
              <a:buSzPts val="1500"/>
              <a:buChar char="•"/>
              <a:defRPr/>
            </a:lvl8pPr>
            <a:lvl9pPr indent="-323850" lvl="8" marL="4114800" rtl="0" algn="l">
              <a:lnSpc>
                <a:spcPct val="90000"/>
              </a:lnSpc>
              <a:spcBef>
                <a:spcPts val="500"/>
              </a:spcBef>
              <a:spcAft>
                <a:spcPts val="0"/>
              </a:spcAft>
              <a:buClr>
                <a:schemeClr val="dk1"/>
              </a:buClr>
              <a:buSzPts val="1500"/>
              <a:buChar char="•"/>
              <a:defRPr/>
            </a:lvl9pPr>
          </a:lstStyle>
          <a:p/>
        </p:txBody>
      </p:sp>
      <p:grpSp>
        <p:nvGrpSpPr>
          <p:cNvPr id="2774" name="Google Shape;2774;p231"/>
          <p:cNvGrpSpPr/>
          <p:nvPr/>
        </p:nvGrpSpPr>
        <p:grpSpPr>
          <a:xfrm>
            <a:off x="512064" y="6300217"/>
            <a:ext cx="1669806" cy="356671"/>
            <a:chOff x="237300" y="2120550"/>
            <a:chExt cx="7138975" cy="1527500"/>
          </a:xfrm>
        </p:grpSpPr>
        <p:sp>
          <p:nvSpPr>
            <p:cNvPr id="2775" name="Google Shape;2775;p23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6" name="Google Shape;2776;p23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77" name="Google Shape;2777;p23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asic Content Slide ">
  <p:cSld name="Gray Slide Text  Plain_1">
    <p:bg>
      <p:bgPr>
        <a:blipFill>
          <a:blip r:embed="rId2">
            <a:alphaModFix/>
          </a:blip>
          <a:stretch>
            <a:fillRect/>
          </a:stretch>
        </a:blipFill>
      </p:bgPr>
    </p:bg>
    <p:spTree>
      <p:nvGrpSpPr>
        <p:cNvPr id="2778" name="Shape 2778"/>
        <p:cNvGrpSpPr/>
        <p:nvPr/>
      </p:nvGrpSpPr>
      <p:grpSpPr>
        <a:xfrm>
          <a:off x="0" y="0"/>
          <a:ext cx="0" cy="0"/>
          <a:chOff x="0" y="0"/>
          <a:chExt cx="0" cy="0"/>
        </a:xfrm>
      </p:grpSpPr>
      <p:sp>
        <p:nvSpPr>
          <p:cNvPr id="2779" name="Google Shape;2779;p232"/>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780" name="Google Shape;2780;p232"/>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781" name="Google Shape;2781;p232"/>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782" name="Google Shape;2782;p232"/>
          <p:cNvGrpSpPr/>
          <p:nvPr/>
        </p:nvGrpSpPr>
        <p:grpSpPr>
          <a:xfrm>
            <a:off x="512064" y="6300216"/>
            <a:ext cx="1669806" cy="356671"/>
            <a:chOff x="237300" y="2120550"/>
            <a:chExt cx="7138975" cy="1527500"/>
          </a:xfrm>
        </p:grpSpPr>
        <p:sp>
          <p:nvSpPr>
            <p:cNvPr id="2783" name="Google Shape;2783;p23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3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3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Plain 1">
  <p:cSld name="Gray Slide Text  Plain_2">
    <p:bg>
      <p:bgPr>
        <a:blipFill>
          <a:blip r:embed="rId2">
            <a:alphaModFix/>
          </a:blip>
          <a:stretch>
            <a:fillRect/>
          </a:stretch>
        </a:blipFill>
      </p:bgPr>
    </p:bg>
    <p:spTree>
      <p:nvGrpSpPr>
        <p:cNvPr id="2786" name="Shape 2786"/>
        <p:cNvGrpSpPr/>
        <p:nvPr/>
      </p:nvGrpSpPr>
      <p:grpSpPr>
        <a:xfrm>
          <a:off x="0" y="0"/>
          <a:ext cx="0" cy="0"/>
          <a:chOff x="0" y="0"/>
          <a:chExt cx="0" cy="0"/>
        </a:xfrm>
      </p:grpSpPr>
      <p:sp>
        <p:nvSpPr>
          <p:cNvPr id="2787" name="Google Shape;2787;p233"/>
          <p:cNvSpPr txBox="1"/>
          <p:nvPr>
            <p:ph type="title"/>
          </p:nvPr>
        </p:nvSpPr>
        <p:spPr>
          <a:xfrm>
            <a:off x="514801" y="1654283"/>
            <a:ext cx="3981300" cy="1920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788" name="Google Shape;2788;p233"/>
          <p:cNvSpPr txBox="1"/>
          <p:nvPr>
            <p:ph idx="1" type="body"/>
          </p:nvPr>
        </p:nvSpPr>
        <p:spPr>
          <a:xfrm>
            <a:off x="514800" y="3787200"/>
            <a:ext cx="5537700" cy="1500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789" name="Google Shape;2789;p233"/>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790" name="Google Shape;2790;p233"/>
          <p:cNvGrpSpPr/>
          <p:nvPr/>
        </p:nvGrpSpPr>
        <p:grpSpPr>
          <a:xfrm>
            <a:off x="512064" y="6300216"/>
            <a:ext cx="1669806" cy="356671"/>
            <a:chOff x="237300" y="2120550"/>
            <a:chExt cx="7138975" cy="1527500"/>
          </a:xfrm>
        </p:grpSpPr>
        <p:sp>
          <p:nvSpPr>
            <p:cNvPr id="2791" name="Google Shape;2791;p23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3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3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2">
  <p:cSld name="Gray Slide Text  Plain_3">
    <p:bg>
      <p:bgPr>
        <a:blipFill>
          <a:blip r:embed="rId2">
            <a:alphaModFix/>
          </a:blip>
          <a:stretch>
            <a:fillRect/>
          </a:stretch>
        </a:blipFill>
      </p:bgPr>
    </p:bg>
    <p:spTree>
      <p:nvGrpSpPr>
        <p:cNvPr id="2794" name="Shape 2794"/>
        <p:cNvGrpSpPr/>
        <p:nvPr/>
      </p:nvGrpSpPr>
      <p:grpSpPr>
        <a:xfrm>
          <a:off x="0" y="0"/>
          <a:ext cx="0" cy="0"/>
          <a:chOff x="0" y="0"/>
          <a:chExt cx="0" cy="0"/>
        </a:xfrm>
      </p:grpSpPr>
      <p:sp>
        <p:nvSpPr>
          <p:cNvPr id="2795" name="Google Shape;2795;p234"/>
          <p:cNvSpPr txBox="1"/>
          <p:nvPr>
            <p:ph type="title"/>
          </p:nvPr>
        </p:nvSpPr>
        <p:spPr>
          <a:xfrm>
            <a:off x="514801" y="1654283"/>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796" name="Google Shape;2796;p234"/>
          <p:cNvSpPr txBox="1"/>
          <p:nvPr>
            <p:ph idx="1" type="body"/>
          </p:nvPr>
        </p:nvSpPr>
        <p:spPr>
          <a:xfrm>
            <a:off x="514800" y="3787200"/>
            <a:ext cx="5537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797" name="Google Shape;2797;p234"/>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2798" name="Google Shape;2798;p234"/>
          <p:cNvGrpSpPr/>
          <p:nvPr/>
        </p:nvGrpSpPr>
        <p:grpSpPr>
          <a:xfrm>
            <a:off x="512064" y="6300216"/>
            <a:ext cx="1669806" cy="356671"/>
            <a:chOff x="237300" y="2120550"/>
            <a:chExt cx="7138975" cy="1527500"/>
          </a:xfrm>
        </p:grpSpPr>
        <p:sp>
          <p:nvSpPr>
            <p:cNvPr id="2799" name="Google Shape;2799;p23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23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23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1">
  <p:cSld name="Gray Slide Only_1">
    <p:bg>
      <p:bgPr>
        <a:solidFill>
          <a:schemeClr val="lt1"/>
        </a:solidFill>
      </p:bgPr>
    </p:bg>
    <p:spTree>
      <p:nvGrpSpPr>
        <p:cNvPr id="2802" name="Shape 2802"/>
        <p:cNvGrpSpPr/>
        <p:nvPr/>
      </p:nvGrpSpPr>
      <p:grpSpPr>
        <a:xfrm>
          <a:off x="0" y="0"/>
          <a:ext cx="0" cy="0"/>
          <a:chOff x="0" y="0"/>
          <a:chExt cx="0" cy="0"/>
        </a:xfrm>
      </p:grpSpPr>
      <p:sp>
        <p:nvSpPr>
          <p:cNvPr id="2803" name="Google Shape;2803;p235"/>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2804" name="Google Shape;2804;p235"/>
          <p:cNvGrpSpPr/>
          <p:nvPr/>
        </p:nvGrpSpPr>
        <p:grpSpPr>
          <a:xfrm>
            <a:off x="512064" y="6300216"/>
            <a:ext cx="1669806" cy="356671"/>
            <a:chOff x="237300" y="2120550"/>
            <a:chExt cx="7138975" cy="1527500"/>
          </a:xfrm>
        </p:grpSpPr>
        <p:sp>
          <p:nvSpPr>
            <p:cNvPr id="2805" name="Google Shape;2805;p23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3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3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1">
  <p:cSld name="Cover Slide Blue_1">
    <p:bg>
      <p:bgPr>
        <a:blipFill>
          <a:blip r:embed="rId2">
            <a:alphaModFix/>
          </a:blip>
          <a:stretch>
            <a:fillRect/>
          </a:stretch>
        </a:blipFill>
      </p:bgPr>
    </p:bg>
    <p:spTree>
      <p:nvGrpSpPr>
        <p:cNvPr id="303" name="Shape 303"/>
        <p:cNvGrpSpPr/>
        <p:nvPr/>
      </p:nvGrpSpPr>
      <p:grpSpPr>
        <a:xfrm>
          <a:off x="0" y="0"/>
          <a:ext cx="0" cy="0"/>
          <a:chOff x="0" y="0"/>
          <a:chExt cx="0" cy="0"/>
        </a:xfrm>
      </p:grpSpPr>
      <p:sp>
        <p:nvSpPr>
          <p:cNvPr id="304" name="Google Shape;304;p24"/>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5" name="Google Shape;305;p24"/>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06" name="Google Shape;306;p24"/>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307" name="Google Shape;307;p24"/>
          <p:cNvGrpSpPr/>
          <p:nvPr/>
        </p:nvGrpSpPr>
        <p:grpSpPr>
          <a:xfrm>
            <a:off x="512064" y="6300216"/>
            <a:ext cx="1669806" cy="356671"/>
            <a:chOff x="237300" y="2120550"/>
            <a:chExt cx="7138975" cy="1527500"/>
          </a:xfrm>
        </p:grpSpPr>
        <p:sp>
          <p:nvSpPr>
            <p:cNvPr id="308" name="Google Shape;308;p2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Heading &amp; Content">
  <p:cSld name="BLANK_1">
    <p:spTree>
      <p:nvGrpSpPr>
        <p:cNvPr id="2808" name="Shape 2808"/>
        <p:cNvGrpSpPr/>
        <p:nvPr/>
      </p:nvGrpSpPr>
      <p:grpSpPr>
        <a:xfrm>
          <a:off x="0" y="0"/>
          <a:ext cx="0" cy="0"/>
          <a:chOff x="0" y="0"/>
          <a:chExt cx="0" cy="0"/>
        </a:xfrm>
      </p:grpSpPr>
      <p:sp>
        <p:nvSpPr>
          <p:cNvPr id="2809" name="Google Shape;2809;p236"/>
          <p:cNvSpPr txBox="1"/>
          <p:nvPr>
            <p:ph type="title"/>
          </p:nvPr>
        </p:nvSpPr>
        <p:spPr>
          <a:xfrm>
            <a:off x="699932" y="243225"/>
            <a:ext cx="11058000" cy="499200"/>
          </a:xfrm>
          <a:prstGeom prst="rect">
            <a:avLst/>
          </a:prstGeom>
          <a:noFill/>
          <a:ln>
            <a:noFill/>
          </a:ln>
        </p:spPr>
        <p:txBody>
          <a:bodyPr anchorCtr="0" anchor="t" bIns="45700" lIns="45700" spcFirstLastPara="1" rIns="45700" wrap="square" tIns="45700">
            <a:noAutofit/>
          </a:bodyPr>
          <a:lstStyle>
            <a:lvl1pPr lvl="0" marR="0" rtl="0" algn="l">
              <a:lnSpc>
                <a:spcPct val="100000"/>
              </a:lnSpc>
              <a:spcBef>
                <a:spcPts val="0"/>
              </a:spcBef>
              <a:spcAft>
                <a:spcPts val="0"/>
              </a:spcAft>
              <a:buClr>
                <a:srgbClr val="FFFFFF"/>
              </a:buClr>
              <a:buSzPts val="2800"/>
              <a:buFont typeface="Inter"/>
              <a:buNone/>
              <a:defRPr i="0" sz="2800" u="none" cap="none" strike="noStrike">
                <a:solidFill>
                  <a:srgbClr val="455560"/>
                </a:solidFill>
                <a:latin typeface="Inter"/>
                <a:ea typeface="Inter"/>
                <a:cs typeface="Inter"/>
                <a:sym typeface="Inter"/>
              </a:defRPr>
            </a:lvl1pPr>
            <a:lvl2pPr lvl="1"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2pPr>
            <a:lvl3pPr lvl="2"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3pPr>
            <a:lvl4pPr lvl="3"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4pPr>
            <a:lvl5pPr lvl="4"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5pPr>
            <a:lvl6pPr lvl="5"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6pPr>
            <a:lvl7pPr lvl="6"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7pPr>
            <a:lvl8pPr lvl="7"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8pPr>
            <a:lvl9pPr lvl="8"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9pPr>
          </a:lstStyle>
          <a:p/>
        </p:txBody>
      </p:sp>
      <p:cxnSp>
        <p:nvCxnSpPr>
          <p:cNvPr id="2810" name="Google Shape;2810;p236"/>
          <p:cNvCxnSpPr/>
          <p:nvPr/>
        </p:nvCxnSpPr>
        <p:spPr>
          <a:xfrm>
            <a:off x="734725" y="808550"/>
            <a:ext cx="11507100" cy="0"/>
          </a:xfrm>
          <a:prstGeom prst="straightConnector1">
            <a:avLst/>
          </a:prstGeom>
          <a:blipFill rotWithShape="1">
            <a:blip r:embed="rId2">
              <a:alphaModFix/>
            </a:blip>
            <a:tile algn="tl" flip="none" tx="0" sx="99997" ty="0" sy="99997"/>
          </a:blipFill>
          <a:ln cap="rnd" cmpd="sng" w="9525">
            <a:solidFill>
              <a:srgbClr val="4F7EE9"/>
            </a:solidFill>
            <a:prstDash val="solid"/>
            <a:round/>
            <a:headEnd len="sm" w="sm" type="none"/>
            <a:tailEnd len="sm" w="sm" type="none"/>
          </a:ln>
        </p:spPr>
      </p:cxnSp>
      <p:sp>
        <p:nvSpPr>
          <p:cNvPr id="2811" name="Google Shape;2811;p236"/>
          <p:cNvSpPr txBox="1"/>
          <p:nvPr>
            <p:ph idx="1" type="body"/>
          </p:nvPr>
        </p:nvSpPr>
        <p:spPr>
          <a:xfrm>
            <a:off x="703882" y="1668429"/>
            <a:ext cx="5477700" cy="4526100"/>
          </a:xfrm>
          <a:prstGeom prst="rect">
            <a:avLst/>
          </a:prstGeom>
          <a:noFill/>
          <a:ln>
            <a:noFill/>
          </a:ln>
        </p:spPr>
        <p:txBody>
          <a:bodyPr anchorCtr="0" anchor="t" bIns="45700" lIns="45700" spcFirstLastPara="1" rIns="45700" wrap="square" tIns="45700">
            <a:noAutofit/>
          </a:bodyPr>
          <a:lstStyle>
            <a:lvl1pPr indent="-355600" lvl="0" marL="457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1pPr>
            <a:lvl2pPr indent="-355600" lvl="1" marL="914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2pPr>
            <a:lvl3pPr indent="-355600" lvl="2" marL="1371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3pPr>
            <a:lvl4pPr indent="-355600" lvl="3" marL="1828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4pPr>
            <a:lvl5pPr indent="-355600" lvl="4" marL="22860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5pPr>
            <a:lvl6pPr indent="-355600" lvl="5" marL="2743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6pPr>
            <a:lvl7pPr indent="-355600" lvl="6" marL="3200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7pPr>
            <a:lvl8pPr indent="-355600" lvl="7" marL="3657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8pPr>
            <a:lvl9pPr indent="-355600" lvl="8" marL="4114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Cover Slide 1">
    <p:spTree>
      <p:nvGrpSpPr>
        <p:cNvPr id="317" name="Shape 317"/>
        <p:cNvGrpSpPr/>
        <p:nvPr/>
      </p:nvGrpSpPr>
      <p:grpSpPr>
        <a:xfrm>
          <a:off x="0" y="0"/>
          <a:ext cx="0" cy="0"/>
          <a:chOff x="0" y="0"/>
          <a:chExt cx="0" cy="0"/>
        </a:xfrm>
      </p:grpSpPr>
      <p:sp>
        <p:nvSpPr>
          <p:cNvPr id="318" name="Google Shape;318;p26"/>
          <p:cNvSpPr/>
          <p:nvPr>
            <p:ph idx="2" type="pic"/>
          </p:nvPr>
        </p:nvSpPr>
        <p:spPr>
          <a:xfrm>
            <a:off x="3332937" y="339724"/>
            <a:ext cx="3084900" cy="3866700"/>
          </a:xfrm>
          <a:prstGeom prst="roundRect">
            <a:avLst>
              <a:gd fmla="val 1784" name="adj"/>
            </a:avLst>
          </a:prstGeom>
          <a:solidFill>
            <a:srgbClr val="D8D8D8"/>
          </a:solidFill>
          <a:ln>
            <a:noFill/>
          </a:ln>
        </p:spPr>
      </p:sp>
      <p:sp>
        <p:nvSpPr>
          <p:cNvPr id="319" name="Google Shape;319;p26"/>
          <p:cNvSpPr/>
          <p:nvPr>
            <p:ph idx="3" type="pic"/>
          </p:nvPr>
        </p:nvSpPr>
        <p:spPr>
          <a:xfrm>
            <a:off x="406296" y="339725"/>
            <a:ext cx="2721600" cy="2311500"/>
          </a:xfrm>
          <a:prstGeom prst="roundRect">
            <a:avLst>
              <a:gd fmla="val 5002" name="adj"/>
            </a:avLst>
          </a:prstGeom>
          <a:solidFill>
            <a:srgbClr val="D8D8D8"/>
          </a:solidFill>
          <a:ln>
            <a:noFill/>
          </a:ln>
        </p:spPr>
      </p:sp>
      <p:sp>
        <p:nvSpPr>
          <p:cNvPr id="320" name="Google Shape;320;p26"/>
          <p:cNvSpPr/>
          <p:nvPr>
            <p:ph idx="4" type="pic"/>
          </p:nvPr>
        </p:nvSpPr>
        <p:spPr>
          <a:xfrm>
            <a:off x="6668398" y="1757142"/>
            <a:ext cx="5084700" cy="2449500"/>
          </a:xfrm>
          <a:prstGeom prst="roundRect">
            <a:avLst>
              <a:gd fmla="val 2751" name="adj"/>
            </a:avLst>
          </a:prstGeom>
          <a:solidFill>
            <a:srgbClr val="D8D8D8"/>
          </a:solidFill>
          <a:ln>
            <a:noFill/>
          </a:ln>
        </p:spPr>
      </p:sp>
      <p:sp>
        <p:nvSpPr>
          <p:cNvPr id="321" name="Google Shape;321;p26"/>
          <p:cNvSpPr/>
          <p:nvPr>
            <p:ph idx="5" type="pic"/>
          </p:nvPr>
        </p:nvSpPr>
        <p:spPr>
          <a:xfrm>
            <a:off x="6668398" y="4431794"/>
            <a:ext cx="2721600" cy="1941600"/>
          </a:xfrm>
          <a:prstGeom prst="roundRect">
            <a:avLst>
              <a:gd fmla="val 5640" name="adj"/>
            </a:avLst>
          </a:prstGeom>
          <a:solidFill>
            <a:srgbClr val="D8D8D8"/>
          </a:solidFill>
          <a:ln>
            <a:noFill/>
          </a:ln>
        </p:spPr>
      </p:sp>
      <p:sp>
        <p:nvSpPr>
          <p:cNvPr id="322" name="Google Shape;322;p26"/>
          <p:cNvSpPr/>
          <p:nvPr/>
        </p:nvSpPr>
        <p:spPr>
          <a:xfrm>
            <a:off x="6684005" y="579627"/>
            <a:ext cx="994800" cy="994800"/>
          </a:xfrm>
          <a:prstGeom prst="roundRect">
            <a:avLst>
              <a:gd fmla="val 8225" name="adj"/>
            </a:avLst>
          </a:prstGeom>
          <a:solidFill>
            <a:srgbClr val="F0F3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323" name="Google Shape;323;p26"/>
          <p:cNvSpPr/>
          <p:nvPr/>
        </p:nvSpPr>
        <p:spPr>
          <a:xfrm>
            <a:off x="2145323" y="2842279"/>
            <a:ext cx="982800" cy="982800"/>
          </a:xfrm>
          <a:prstGeom prst="roundRect">
            <a:avLst>
              <a:gd fmla="val 8225" name="adj"/>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324" name="Google Shape;324;p26"/>
          <p:cNvSpPr/>
          <p:nvPr/>
        </p:nvSpPr>
        <p:spPr>
          <a:xfrm>
            <a:off x="9639786" y="4431794"/>
            <a:ext cx="1126500" cy="1126500"/>
          </a:xfrm>
          <a:prstGeom prst="roundRect">
            <a:avLst>
              <a:gd fmla="val 8225" name="adj"/>
            </a:avLst>
          </a:prstGeom>
          <a:solidFill>
            <a:srgbClr val="FE772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325" name="Google Shape;325;p26"/>
          <p:cNvSpPr txBox="1"/>
          <p:nvPr>
            <p:ph idx="1" type="body"/>
          </p:nvPr>
        </p:nvSpPr>
        <p:spPr>
          <a:xfrm>
            <a:off x="514800" y="4466600"/>
            <a:ext cx="5902800" cy="982800"/>
          </a:xfrm>
          <a:prstGeom prst="rect">
            <a:avLst/>
          </a:prstGeom>
          <a:noFill/>
          <a:ln>
            <a:noFill/>
          </a:ln>
        </p:spPr>
        <p:txBody>
          <a:bodyPr anchorCtr="0" anchor="t" bIns="45700" lIns="90000" spcFirstLastPara="1" rIns="90000" wrap="square" tIns="45700">
            <a:normAutofit/>
          </a:bodyPr>
          <a:lstStyle>
            <a:lvl1pPr indent="-228600" lvl="0" marL="457200" rtl="0" algn="l">
              <a:lnSpc>
                <a:spcPct val="100000"/>
              </a:lnSpc>
              <a:spcBef>
                <a:spcPts val="100"/>
              </a:spcBef>
              <a:spcAft>
                <a:spcPts val="0"/>
              </a:spcAft>
              <a:buClr>
                <a:srgbClr val="394756"/>
              </a:buClr>
              <a:buSzPts val="3200"/>
              <a:buNone/>
              <a:defRPr b="0" i="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26" name="Google Shape;326;p26"/>
          <p:cNvSpPr txBox="1"/>
          <p:nvPr>
            <p:ph idx="6" type="body"/>
          </p:nvPr>
        </p:nvSpPr>
        <p:spPr>
          <a:xfrm>
            <a:off x="514800" y="4142041"/>
            <a:ext cx="2552100" cy="2109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27" name="Google Shape;327;p26"/>
          <p:cNvSpPr txBox="1"/>
          <p:nvPr>
            <p:ph idx="7" type="body"/>
          </p:nvPr>
        </p:nvSpPr>
        <p:spPr>
          <a:xfrm>
            <a:off x="516303" y="5574678"/>
            <a:ext cx="4829700" cy="4473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328" name="Google Shape;328;p26"/>
          <p:cNvGrpSpPr/>
          <p:nvPr/>
        </p:nvGrpSpPr>
        <p:grpSpPr>
          <a:xfrm>
            <a:off x="512064" y="6300216"/>
            <a:ext cx="1669806" cy="356671"/>
            <a:chOff x="237300" y="2120550"/>
            <a:chExt cx="7138975" cy="1527500"/>
          </a:xfrm>
        </p:grpSpPr>
        <p:sp>
          <p:nvSpPr>
            <p:cNvPr id="329" name="Google Shape;329;p2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ingle Background  Image">
  <p:cSld name="Cover Slide 2 Single Background  Image">
    <p:spTree>
      <p:nvGrpSpPr>
        <p:cNvPr id="332" name="Shape 332"/>
        <p:cNvGrpSpPr/>
        <p:nvPr/>
      </p:nvGrpSpPr>
      <p:grpSpPr>
        <a:xfrm>
          <a:off x="0" y="0"/>
          <a:ext cx="0" cy="0"/>
          <a:chOff x="0" y="0"/>
          <a:chExt cx="0" cy="0"/>
        </a:xfrm>
      </p:grpSpPr>
      <p:sp>
        <p:nvSpPr>
          <p:cNvPr id="333" name="Google Shape;333;p27"/>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34" name="Google Shape;334;p27"/>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
        <p:nvSpPr>
          <p:cNvPr id="335" name="Google Shape;335;p27"/>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36" name="Google Shape;336;p27"/>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37" name="Google Shape;337;p27"/>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Font typeface="Inter"/>
              <a:buNone/>
              <a:defRPr i="0" sz="19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2pPr>
            <a:lvl3pPr indent="-349250" lvl="2" marL="13716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3pPr>
            <a:lvl4pPr indent="-349250" lvl="3" marL="18288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4pPr>
            <a:lvl5pPr indent="-349250" lvl="4" marL="22860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5pPr>
            <a:lvl6pPr indent="-349250" lvl="5" marL="27432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6pPr>
            <a:lvl7pPr indent="-349250" lvl="6" marL="32004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7pPr>
            <a:lvl8pPr indent="-349250" lvl="7" marL="36576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8pPr>
            <a:lvl9pPr indent="-349250" lvl="8" marL="4114800" rtl="0" algn="l">
              <a:lnSpc>
                <a:spcPct val="90000"/>
              </a:lnSpc>
              <a:spcBef>
                <a:spcPts val="500"/>
              </a:spcBef>
              <a:spcAft>
                <a:spcPts val="0"/>
              </a:spcAft>
              <a:buClr>
                <a:schemeClr val="dk1"/>
              </a:buClr>
              <a:buSzPts val="1900"/>
              <a:buFont typeface="Inter"/>
              <a:buChar char="•"/>
              <a:defRPr>
                <a:latin typeface="Inter"/>
                <a:ea typeface="Inter"/>
                <a:cs typeface="Inter"/>
                <a:sym typeface="Inte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x 3 Images">
  <p:cSld name="Cover Slide x 3 Images">
    <p:spTree>
      <p:nvGrpSpPr>
        <p:cNvPr id="338" name="Shape 338"/>
        <p:cNvGrpSpPr/>
        <p:nvPr/>
      </p:nvGrpSpPr>
      <p:grpSpPr>
        <a:xfrm>
          <a:off x="0" y="0"/>
          <a:ext cx="0" cy="0"/>
          <a:chOff x="0" y="0"/>
          <a:chExt cx="0" cy="0"/>
        </a:xfrm>
      </p:grpSpPr>
      <p:sp>
        <p:nvSpPr>
          <p:cNvPr id="339" name="Google Shape;339;p28"/>
          <p:cNvSpPr/>
          <p:nvPr>
            <p:ph idx="2" type="pic"/>
          </p:nvPr>
        </p:nvSpPr>
        <p:spPr>
          <a:xfrm>
            <a:off x="292607" y="291292"/>
            <a:ext cx="7236000" cy="5919300"/>
          </a:xfrm>
          <a:prstGeom prst="roundRect">
            <a:avLst>
              <a:gd fmla="val 1077" name="adj"/>
            </a:avLst>
          </a:prstGeom>
          <a:solidFill>
            <a:srgbClr val="D8D8D8">
              <a:alpha val="41570"/>
            </a:srgbClr>
          </a:solidFill>
          <a:ln>
            <a:noFill/>
          </a:ln>
        </p:spPr>
      </p:sp>
      <p:sp>
        <p:nvSpPr>
          <p:cNvPr id="340" name="Google Shape;340;p28"/>
          <p:cNvSpPr txBox="1"/>
          <p:nvPr>
            <p:ph idx="1" type="body"/>
          </p:nvPr>
        </p:nvSpPr>
        <p:spPr>
          <a:xfrm>
            <a:off x="516303" y="2051537"/>
            <a:ext cx="2994900" cy="23739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41" name="Google Shape;341;p28"/>
          <p:cNvSpPr txBox="1"/>
          <p:nvPr>
            <p:ph idx="3" type="body"/>
          </p:nvPr>
        </p:nvSpPr>
        <p:spPr>
          <a:xfrm>
            <a:off x="516303" y="1688001"/>
            <a:ext cx="29949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42" name="Google Shape;342;p28"/>
          <p:cNvSpPr/>
          <p:nvPr>
            <p:ph idx="4" type="pic"/>
          </p:nvPr>
        </p:nvSpPr>
        <p:spPr>
          <a:xfrm>
            <a:off x="7764905" y="899410"/>
            <a:ext cx="4204800" cy="3628500"/>
          </a:xfrm>
          <a:prstGeom prst="roundRect">
            <a:avLst>
              <a:gd fmla="val 1849" name="adj"/>
            </a:avLst>
          </a:prstGeom>
          <a:solidFill>
            <a:srgbClr val="D8D8D8">
              <a:alpha val="41570"/>
            </a:srgbClr>
          </a:solidFill>
          <a:ln>
            <a:noFill/>
          </a:ln>
        </p:spPr>
      </p:sp>
      <p:sp>
        <p:nvSpPr>
          <p:cNvPr id="343" name="Google Shape;343;p28"/>
          <p:cNvSpPr/>
          <p:nvPr>
            <p:ph idx="5" type="pic"/>
          </p:nvPr>
        </p:nvSpPr>
        <p:spPr>
          <a:xfrm>
            <a:off x="7772066" y="4699416"/>
            <a:ext cx="4204800" cy="1877700"/>
          </a:xfrm>
          <a:prstGeom prst="roundRect">
            <a:avLst>
              <a:gd fmla="val 3035" name="adj"/>
            </a:avLst>
          </a:prstGeom>
          <a:solidFill>
            <a:srgbClr val="D8D8D8">
              <a:alpha val="41570"/>
            </a:srgbClr>
          </a:solidFill>
          <a:ln>
            <a:noFill/>
          </a:ln>
        </p:spPr>
      </p:sp>
      <p:sp>
        <p:nvSpPr>
          <p:cNvPr id="344" name="Google Shape;344;p28"/>
          <p:cNvSpPr txBox="1"/>
          <p:nvPr>
            <p:ph idx="6" type="body"/>
          </p:nvPr>
        </p:nvSpPr>
        <p:spPr>
          <a:xfrm>
            <a:off x="516303" y="4513445"/>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mage Only">
  <p:cSld name="Background Image Only">
    <p:spTree>
      <p:nvGrpSpPr>
        <p:cNvPr id="345" name="Shape 345"/>
        <p:cNvGrpSpPr/>
        <p:nvPr/>
      </p:nvGrpSpPr>
      <p:grpSpPr>
        <a:xfrm>
          <a:off x="0" y="0"/>
          <a:ext cx="0" cy="0"/>
          <a:chOff x="0" y="0"/>
          <a:chExt cx="0" cy="0"/>
        </a:xfrm>
      </p:grpSpPr>
      <p:sp>
        <p:nvSpPr>
          <p:cNvPr id="346" name="Google Shape;346;p29"/>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47" name="Google Shape;347;p29"/>
          <p:cNvSpPr/>
          <p:nvPr>
            <p:ph idx="2" type="pic"/>
          </p:nvPr>
        </p:nvSpPr>
        <p:spPr>
          <a:xfrm>
            <a:off x="279936" y="281108"/>
            <a:ext cx="11631600" cy="6285600"/>
          </a:xfrm>
          <a:prstGeom prst="roundRect">
            <a:avLst>
              <a:gd fmla="val 1091" name="adj"/>
            </a:avLst>
          </a:prstGeom>
          <a:solidFill>
            <a:srgbClr val="D8D8D8">
              <a:alpha val="41570"/>
            </a:srgbClr>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Video Background">
  <p:cSld name="Cover Slide Video Background">
    <p:spTree>
      <p:nvGrpSpPr>
        <p:cNvPr id="348" name="Shape 348"/>
        <p:cNvGrpSpPr/>
        <p:nvPr/>
      </p:nvGrpSpPr>
      <p:grpSpPr>
        <a:xfrm>
          <a:off x="0" y="0"/>
          <a:ext cx="0" cy="0"/>
          <a:chOff x="0" y="0"/>
          <a:chExt cx="0" cy="0"/>
        </a:xfrm>
      </p:grpSpPr>
      <p:sp>
        <p:nvSpPr>
          <p:cNvPr id="349" name="Google Shape;349;p30"/>
          <p:cNvSpPr/>
          <p:nvPr/>
        </p:nvSpPr>
        <p:spPr>
          <a:xfrm>
            <a:off x="279936" y="281108"/>
            <a:ext cx="11631600" cy="59220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50" name="Google Shape;350;p30"/>
          <p:cNvSpPr/>
          <p:nvPr>
            <p:ph idx="2" type="media"/>
          </p:nvPr>
        </p:nvSpPr>
        <p:spPr>
          <a:xfrm>
            <a:off x="279936" y="281108"/>
            <a:ext cx="11631600" cy="5922000"/>
          </a:xfrm>
          <a:prstGeom prst="roundRect">
            <a:avLst>
              <a:gd fmla="val 1285" name="adj"/>
            </a:avLst>
          </a:prstGeom>
          <a:solidFill>
            <a:schemeClr val="lt1">
              <a:alpha val="33330"/>
            </a:schemeClr>
          </a:solidFill>
          <a:ln>
            <a:noFill/>
          </a:ln>
        </p:spPr>
        <p:txBody>
          <a:bodyPr anchorCtr="0" anchor="t" bIns="45700" lIns="90000" spcFirstLastPara="1" rIns="90000" wrap="square" tIns="45700">
            <a:noAutofit/>
          </a:bodyPr>
          <a:lstStyle>
            <a:lvl1pPr lvl="0" marR="0" rtl="0" algn="l">
              <a:lnSpc>
                <a:spcPct val="90000"/>
              </a:lnSpc>
              <a:spcBef>
                <a:spcPts val="1500"/>
              </a:spcBef>
              <a:spcAft>
                <a:spcPts val="0"/>
              </a:spcAft>
              <a:buClr>
                <a:schemeClr val="dk1"/>
              </a:buClr>
              <a:buSzPts val="3200"/>
              <a:buFont typeface="Arial"/>
              <a:buNone/>
              <a:defRPr b="0" i="0" sz="3200" u="none" cap="none" strike="noStrike">
                <a:solidFill>
                  <a:schemeClr val="dk1"/>
                </a:solidFill>
                <a:latin typeface="Inter Light"/>
                <a:ea typeface="Inter Light"/>
                <a:cs typeface="Inter Light"/>
                <a:sym typeface="Inter Light"/>
              </a:defRPr>
            </a:lvl1pPr>
            <a:lvl2pPr lvl="1"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Inter Light"/>
                <a:ea typeface="Inter Light"/>
                <a:cs typeface="Inter Light"/>
                <a:sym typeface="Inter Light"/>
              </a:defRPr>
            </a:lvl2pPr>
            <a:lvl3pPr lvl="2"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Inter Light"/>
                <a:ea typeface="Inter Light"/>
                <a:cs typeface="Inter Light"/>
                <a:sym typeface="Inter Light"/>
              </a:defRPr>
            </a:lvl3pPr>
            <a:lvl4pPr lvl="3"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Inter Light"/>
                <a:ea typeface="Inter Light"/>
                <a:cs typeface="Inter Light"/>
                <a:sym typeface="Inter Light"/>
              </a:defRPr>
            </a:lvl4pPr>
            <a:lvl5pPr lvl="4" marR="0" rtl="0" algn="l">
              <a:lnSpc>
                <a:spcPct val="90000"/>
              </a:lnSpc>
              <a:spcBef>
                <a:spcPts val="500"/>
              </a:spcBef>
              <a:spcAft>
                <a:spcPts val="0"/>
              </a:spcAft>
              <a:buClr>
                <a:schemeClr val="dk1"/>
              </a:buClr>
              <a:buSzPts val="800"/>
              <a:buFont typeface="Arial"/>
              <a:buChar char="•"/>
              <a:defRPr b="0" i="0" sz="800" u="none" cap="none" strike="noStrike">
                <a:solidFill>
                  <a:schemeClr val="dk1"/>
                </a:solidFill>
                <a:latin typeface="Inter Light"/>
                <a:ea typeface="Inter Light"/>
                <a:cs typeface="Inter Light"/>
                <a:sym typeface="Inter Light"/>
              </a:defRPr>
            </a:lvl5pPr>
            <a:lvl6pPr lvl="5"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51" name="Google Shape;351;p30"/>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52" name="Google Shape;352;p30"/>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53" name="Google Shape;353;p30"/>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Watermark">
  <p:cSld name="Agenda Slide Watermark">
    <p:bg>
      <p:bgPr>
        <a:blipFill>
          <a:blip r:embed="rId2">
            <a:alphaModFix/>
          </a:blip>
          <a:stretch>
            <a:fillRect/>
          </a:stretch>
        </a:blipFill>
      </p:bgPr>
    </p:bg>
    <p:spTree>
      <p:nvGrpSpPr>
        <p:cNvPr id="354" name="Shape 354"/>
        <p:cNvGrpSpPr/>
        <p:nvPr/>
      </p:nvGrpSpPr>
      <p:grpSpPr>
        <a:xfrm>
          <a:off x="0" y="0"/>
          <a:ext cx="0" cy="0"/>
          <a:chOff x="0" y="0"/>
          <a:chExt cx="0" cy="0"/>
        </a:xfrm>
      </p:grpSpPr>
      <p:sp>
        <p:nvSpPr>
          <p:cNvPr id="355" name="Google Shape;355;p31"/>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56" name="Google Shape;356;p31"/>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357" name="Google Shape;357;p31"/>
          <p:cNvGrpSpPr/>
          <p:nvPr/>
        </p:nvGrpSpPr>
        <p:grpSpPr>
          <a:xfrm>
            <a:off x="512064" y="6300216"/>
            <a:ext cx="1669806" cy="356671"/>
            <a:chOff x="237300" y="2120550"/>
            <a:chExt cx="7138975" cy="1527500"/>
          </a:xfrm>
        </p:grpSpPr>
        <p:sp>
          <p:nvSpPr>
            <p:cNvPr id="358" name="Google Shape;358;p3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Mission Slide">
  <p:cSld name="Background Image Only">
    <p:spTree>
      <p:nvGrpSpPr>
        <p:cNvPr id="49" name="Shape 49"/>
        <p:cNvGrpSpPr/>
        <p:nvPr/>
      </p:nvGrpSpPr>
      <p:grpSpPr>
        <a:xfrm>
          <a:off x="0" y="0"/>
          <a:ext cx="0" cy="0"/>
          <a:chOff x="0" y="0"/>
          <a:chExt cx="0" cy="0"/>
        </a:xfrm>
      </p:grpSpPr>
      <p:sp>
        <p:nvSpPr>
          <p:cNvPr id="50" name="Google Shape;50;p4"/>
          <p:cNvSpPr/>
          <p:nvPr/>
        </p:nvSpPr>
        <p:spPr>
          <a:xfrm>
            <a:off x="279936" y="281108"/>
            <a:ext cx="11631600" cy="6285600"/>
          </a:xfrm>
          <a:prstGeom prst="roundRect">
            <a:avLst>
              <a:gd fmla="val 1187" name="adj"/>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 name="Google Shape;51;p4"/>
          <p:cNvSpPr/>
          <p:nvPr>
            <p:ph idx="2" type="pic"/>
          </p:nvPr>
        </p:nvSpPr>
        <p:spPr>
          <a:xfrm>
            <a:off x="279936" y="281108"/>
            <a:ext cx="11631600" cy="6285600"/>
          </a:xfrm>
          <a:prstGeom prst="roundRect">
            <a:avLst>
              <a:gd fmla="val 1091" name="adj"/>
            </a:avLst>
          </a:prstGeom>
          <a:solidFill>
            <a:srgbClr val="D8D8D8">
              <a:alpha val="41568"/>
            </a:srgbClr>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Circle Image">
  <p:cSld name="Agenda Slide Circle Image">
    <p:bg>
      <p:bgPr>
        <a:blipFill>
          <a:blip r:embed="rId2">
            <a:alphaModFix/>
          </a:blip>
          <a:stretch>
            <a:fillRect/>
          </a:stretch>
        </a:blipFill>
      </p:bgPr>
    </p:bg>
    <p:spTree>
      <p:nvGrpSpPr>
        <p:cNvPr id="361" name="Shape 361"/>
        <p:cNvGrpSpPr/>
        <p:nvPr/>
      </p:nvGrpSpPr>
      <p:grpSpPr>
        <a:xfrm>
          <a:off x="0" y="0"/>
          <a:ext cx="0" cy="0"/>
          <a:chOff x="0" y="0"/>
          <a:chExt cx="0" cy="0"/>
        </a:xfrm>
      </p:grpSpPr>
      <p:sp>
        <p:nvSpPr>
          <p:cNvPr id="362" name="Google Shape;362;p32"/>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63" name="Google Shape;363;p32"/>
          <p:cNvSpPr/>
          <p:nvPr>
            <p:ph idx="2" type="pic"/>
          </p:nvPr>
        </p:nvSpPr>
        <p:spPr>
          <a:xfrm>
            <a:off x="8307968" y="992529"/>
            <a:ext cx="4872900" cy="4872900"/>
          </a:xfrm>
          <a:prstGeom prst="ellipse">
            <a:avLst/>
          </a:prstGeom>
          <a:solidFill>
            <a:srgbClr val="D8D8D8"/>
          </a:solidFill>
          <a:ln>
            <a:noFill/>
          </a:ln>
        </p:spPr>
      </p:sp>
      <p:sp>
        <p:nvSpPr>
          <p:cNvPr id="364" name="Google Shape;364;p32"/>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365" name="Google Shape;365;p32"/>
          <p:cNvGrpSpPr/>
          <p:nvPr/>
        </p:nvGrpSpPr>
        <p:grpSpPr>
          <a:xfrm>
            <a:off x="512064" y="6300216"/>
            <a:ext cx="1669806" cy="356671"/>
            <a:chOff x="237300" y="2120550"/>
            <a:chExt cx="7138975" cy="1527500"/>
          </a:xfrm>
        </p:grpSpPr>
        <p:sp>
          <p:nvSpPr>
            <p:cNvPr id="366" name="Google Shape;366;p3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Image">
  <p:cSld name="Gray Slide Double Image">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p33"/>
          <p:cNvSpPr txBox="1"/>
          <p:nvPr>
            <p:ph type="title"/>
          </p:nvPr>
        </p:nvSpPr>
        <p:spPr>
          <a:xfrm>
            <a:off x="514800" y="1463400"/>
            <a:ext cx="4797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71" name="Google Shape;371;p33"/>
          <p:cNvSpPr txBox="1"/>
          <p:nvPr>
            <p:ph idx="1" type="body"/>
          </p:nvPr>
        </p:nvSpPr>
        <p:spPr>
          <a:xfrm>
            <a:off x="514800" y="2971397"/>
            <a:ext cx="4797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72" name="Google Shape;372;p33"/>
          <p:cNvSpPr/>
          <p:nvPr>
            <p:ph idx="2" type="pic"/>
          </p:nvPr>
        </p:nvSpPr>
        <p:spPr>
          <a:xfrm>
            <a:off x="7833484" y="1463400"/>
            <a:ext cx="3931200" cy="3931200"/>
          </a:xfrm>
          <a:prstGeom prst="roundRect">
            <a:avLst>
              <a:gd fmla="val 3904" name="adj"/>
            </a:avLst>
          </a:prstGeom>
          <a:solidFill>
            <a:srgbClr val="D8D8D8"/>
          </a:solidFill>
          <a:ln>
            <a:noFill/>
          </a:ln>
        </p:spPr>
      </p:sp>
      <p:sp>
        <p:nvSpPr>
          <p:cNvPr id="373" name="Google Shape;373;p33"/>
          <p:cNvSpPr/>
          <p:nvPr/>
        </p:nvSpPr>
        <p:spPr>
          <a:xfrm>
            <a:off x="7833484" y="5523428"/>
            <a:ext cx="374400" cy="374400"/>
          </a:xfrm>
          <a:prstGeom prst="roundRect">
            <a:avLst>
              <a:gd fmla="val 12531" name="adj"/>
            </a:avLst>
          </a:prstGeom>
          <a:solidFill>
            <a:srgbClr val="A0A5A9">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74" name="Google Shape;374;p33"/>
          <p:cNvSpPr/>
          <p:nvPr/>
        </p:nvSpPr>
        <p:spPr>
          <a:xfrm>
            <a:off x="7055421" y="3516746"/>
            <a:ext cx="559500" cy="559500"/>
          </a:xfrm>
          <a:prstGeom prst="roundRect">
            <a:avLst>
              <a:gd fmla="val 12531" name="adj"/>
            </a:avLst>
          </a:prstGeom>
          <a:solidFill>
            <a:srgbClr val="05C5A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75" name="Google Shape;375;p33"/>
          <p:cNvSpPr/>
          <p:nvPr>
            <p:ph idx="3" type="pic"/>
          </p:nvPr>
        </p:nvSpPr>
        <p:spPr>
          <a:xfrm>
            <a:off x="5825897" y="4230715"/>
            <a:ext cx="1789200" cy="1789200"/>
          </a:xfrm>
          <a:prstGeom prst="roundRect">
            <a:avLst>
              <a:gd fmla="val 5299" name="adj"/>
            </a:avLst>
          </a:prstGeom>
          <a:solidFill>
            <a:srgbClr val="D8D8D8"/>
          </a:solidFill>
          <a:ln>
            <a:noFill/>
          </a:ln>
          <a:effectLst>
            <a:outerShdw blurRad="425846" sx="98510" rotWithShape="0" algn="tl" dir="2700000" dist="201513" sy="98510">
              <a:srgbClr val="394756">
                <a:alpha val="14120"/>
              </a:srgbClr>
            </a:outerShdw>
          </a:effectLst>
        </p:spPr>
      </p:sp>
      <p:grpSp>
        <p:nvGrpSpPr>
          <p:cNvPr id="376" name="Google Shape;376;p33"/>
          <p:cNvGrpSpPr/>
          <p:nvPr/>
        </p:nvGrpSpPr>
        <p:grpSpPr>
          <a:xfrm>
            <a:off x="512064" y="6300216"/>
            <a:ext cx="1669806" cy="356671"/>
            <a:chOff x="237300" y="2120550"/>
            <a:chExt cx="7138975" cy="1527500"/>
          </a:xfrm>
        </p:grpSpPr>
        <p:sp>
          <p:nvSpPr>
            <p:cNvPr id="377" name="Google Shape;377;p3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p:cSld name="Cover Slide Blue">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34"/>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82" name="Google Shape;382;p34"/>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83" name="Google Shape;383;p34"/>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384" name="Google Shape;384;p34"/>
          <p:cNvGrpSpPr/>
          <p:nvPr/>
        </p:nvGrpSpPr>
        <p:grpSpPr>
          <a:xfrm>
            <a:off x="512064" y="6300216"/>
            <a:ext cx="1669806" cy="356671"/>
            <a:chOff x="237300" y="2120550"/>
            <a:chExt cx="7138975" cy="1527500"/>
          </a:xfrm>
        </p:grpSpPr>
        <p:sp>
          <p:nvSpPr>
            <p:cNvPr id="385" name="Google Shape;385;p3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Green">
  <p:cSld name="Cover Slide Green">
    <p:bg>
      <p:bgPr>
        <a:blipFill>
          <a:blip r:embed="rId2">
            <a:alphaModFix/>
          </a:blip>
          <a:stretch>
            <a:fillRect/>
          </a:stretch>
        </a:blipFill>
      </p:bgPr>
    </p:bg>
    <p:spTree>
      <p:nvGrpSpPr>
        <p:cNvPr id="388" name="Shape 388"/>
        <p:cNvGrpSpPr/>
        <p:nvPr/>
      </p:nvGrpSpPr>
      <p:grpSpPr>
        <a:xfrm>
          <a:off x="0" y="0"/>
          <a:ext cx="0" cy="0"/>
          <a:chOff x="0" y="0"/>
          <a:chExt cx="0" cy="0"/>
        </a:xfrm>
      </p:grpSpPr>
      <p:sp>
        <p:nvSpPr>
          <p:cNvPr id="389" name="Google Shape;389;p35"/>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90" name="Google Shape;390;p35"/>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391" name="Google Shape;391;p35"/>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392" name="Google Shape;392;p35"/>
          <p:cNvGrpSpPr/>
          <p:nvPr/>
        </p:nvGrpSpPr>
        <p:grpSpPr>
          <a:xfrm>
            <a:off x="512064" y="6300216"/>
            <a:ext cx="1669806" cy="356671"/>
            <a:chOff x="237300" y="2120550"/>
            <a:chExt cx="7138975" cy="1527500"/>
          </a:xfrm>
        </p:grpSpPr>
        <p:sp>
          <p:nvSpPr>
            <p:cNvPr id="393" name="Google Shape;393;p3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Plain">
  <p:cSld name="Gray Slide Text  Plain">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p36"/>
          <p:cNvSpPr txBox="1"/>
          <p:nvPr>
            <p:ph type="title"/>
          </p:nvPr>
        </p:nvSpPr>
        <p:spPr>
          <a:xfrm>
            <a:off x="514801" y="1654283"/>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398" name="Google Shape;398;p36"/>
          <p:cNvSpPr txBox="1"/>
          <p:nvPr>
            <p:ph idx="1" type="body"/>
          </p:nvPr>
        </p:nvSpPr>
        <p:spPr>
          <a:xfrm>
            <a:off x="514800" y="3787200"/>
            <a:ext cx="5537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99" name="Google Shape;399;p36"/>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400" name="Google Shape;400;p36"/>
          <p:cNvGrpSpPr/>
          <p:nvPr/>
        </p:nvGrpSpPr>
        <p:grpSpPr>
          <a:xfrm>
            <a:off x="512064" y="6300216"/>
            <a:ext cx="1669806" cy="356671"/>
            <a:chOff x="237300" y="2120550"/>
            <a:chExt cx="7138975" cy="1527500"/>
          </a:xfrm>
        </p:grpSpPr>
        <p:sp>
          <p:nvSpPr>
            <p:cNvPr id="401" name="Google Shape;401;p3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s Large Quote">
  <p:cSld name="Client Testimonials Large Quote">
    <p:bg>
      <p:bgPr>
        <a:blipFill>
          <a:blip r:embed="rId2">
            <a:alphaModFix/>
          </a:blip>
          <a:stretch>
            <a:fillRect/>
          </a:stretch>
        </a:blipFill>
      </p:bgPr>
    </p:bg>
    <p:spTree>
      <p:nvGrpSpPr>
        <p:cNvPr id="404" name="Shape 404"/>
        <p:cNvGrpSpPr/>
        <p:nvPr/>
      </p:nvGrpSpPr>
      <p:grpSpPr>
        <a:xfrm>
          <a:off x="0" y="0"/>
          <a:ext cx="0" cy="0"/>
          <a:chOff x="0" y="0"/>
          <a:chExt cx="0" cy="0"/>
        </a:xfrm>
      </p:grpSpPr>
      <p:sp>
        <p:nvSpPr>
          <p:cNvPr id="405" name="Google Shape;405;p37"/>
          <p:cNvSpPr/>
          <p:nvPr>
            <p:ph idx="2" type="pic"/>
          </p:nvPr>
        </p:nvSpPr>
        <p:spPr>
          <a:xfrm>
            <a:off x="6869524" y="1207726"/>
            <a:ext cx="4806000" cy="4154700"/>
          </a:xfrm>
          <a:prstGeom prst="roundRect">
            <a:avLst>
              <a:gd fmla="val 1378" name="adj"/>
            </a:avLst>
          </a:prstGeom>
          <a:noFill/>
          <a:ln>
            <a:noFill/>
          </a:ln>
        </p:spPr>
      </p:sp>
      <p:sp>
        <p:nvSpPr>
          <p:cNvPr id="406" name="Google Shape;406;p37"/>
          <p:cNvSpPr/>
          <p:nvPr>
            <p:ph idx="3" type="pic"/>
          </p:nvPr>
        </p:nvSpPr>
        <p:spPr>
          <a:xfrm>
            <a:off x="4359250" y="1710000"/>
            <a:ext cx="3848400" cy="4154400"/>
          </a:xfrm>
          <a:prstGeom prst="roundRect">
            <a:avLst>
              <a:gd fmla="val 1378" name="adj"/>
            </a:avLst>
          </a:prstGeom>
          <a:noFill/>
          <a:ln>
            <a:noFill/>
          </a:ln>
        </p:spPr>
      </p:sp>
      <p:sp>
        <p:nvSpPr>
          <p:cNvPr id="407" name="Google Shape;407;p37"/>
          <p:cNvSpPr txBox="1"/>
          <p:nvPr>
            <p:ph idx="1" type="body"/>
          </p:nvPr>
        </p:nvSpPr>
        <p:spPr>
          <a:xfrm>
            <a:off x="4600283" y="2103121"/>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08" name="Google Shape;408;p37"/>
          <p:cNvSpPr txBox="1"/>
          <p:nvPr>
            <p:ph type="title"/>
          </p:nvPr>
        </p:nvSpPr>
        <p:spPr>
          <a:xfrm>
            <a:off x="514801" y="1654283"/>
            <a:ext cx="36036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09" name="Google Shape;409;p37"/>
          <p:cNvSpPr txBox="1"/>
          <p:nvPr>
            <p:ph idx="4" type="body"/>
          </p:nvPr>
        </p:nvSpPr>
        <p:spPr>
          <a:xfrm>
            <a:off x="514800" y="3787200"/>
            <a:ext cx="3603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10" name="Google Shape;410;p37"/>
          <p:cNvSpPr txBox="1"/>
          <p:nvPr>
            <p:ph idx="5"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411" name="Google Shape;411;p37"/>
          <p:cNvGrpSpPr/>
          <p:nvPr/>
        </p:nvGrpSpPr>
        <p:grpSpPr>
          <a:xfrm>
            <a:off x="512064" y="6300216"/>
            <a:ext cx="1669806" cy="356671"/>
            <a:chOff x="237300" y="2120550"/>
            <a:chExt cx="7138975" cy="1527500"/>
          </a:xfrm>
        </p:grpSpPr>
        <p:sp>
          <p:nvSpPr>
            <p:cNvPr id="412" name="Google Shape;412;p3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BG Image Testimonial">
  <p:cSld name="Slide  BG Image Testimonial">
    <p:spTree>
      <p:nvGrpSpPr>
        <p:cNvPr id="415" name="Shape 415"/>
        <p:cNvGrpSpPr/>
        <p:nvPr/>
      </p:nvGrpSpPr>
      <p:grpSpPr>
        <a:xfrm>
          <a:off x="0" y="0"/>
          <a:ext cx="0" cy="0"/>
          <a:chOff x="0" y="0"/>
          <a:chExt cx="0" cy="0"/>
        </a:xfrm>
      </p:grpSpPr>
      <p:sp>
        <p:nvSpPr>
          <p:cNvPr id="416" name="Google Shape;416;p38"/>
          <p:cNvSpPr/>
          <p:nvPr>
            <p:ph idx="2" type="pic"/>
          </p:nvPr>
        </p:nvSpPr>
        <p:spPr>
          <a:xfrm>
            <a:off x="279936" y="281108"/>
            <a:ext cx="11631600" cy="5932500"/>
          </a:xfrm>
          <a:prstGeom prst="roundRect">
            <a:avLst>
              <a:gd fmla="val 4691" name="adj"/>
            </a:avLst>
          </a:prstGeom>
          <a:solidFill>
            <a:srgbClr val="F2F2F2"/>
          </a:solidFill>
          <a:ln>
            <a:noFill/>
          </a:ln>
        </p:spPr>
      </p:sp>
      <p:sp>
        <p:nvSpPr>
          <p:cNvPr id="417" name="Google Shape;417;p38"/>
          <p:cNvSpPr/>
          <p:nvPr>
            <p:ph idx="3" type="pic"/>
          </p:nvPr>
        </p:nvSpPr>
        <p:spPr>
          <a:xfrm>
            <a:off x="802234" y="1481400"/>
            <a:ext cx="3848400" cy="4154400"/>
          </a:xfrm>
          <a:prstGeom prst="roundRect">
            <a:avLst>
              <a:gd fmla="val 1378" name="adj"/>
            </a:avLst>
          </a:prstGeom>
          <a:noFill/>
          <a:ln>
            <a:noFill/>
          </a:ln>
        </p:spPr>
      </p:sp>
      <p:sp>
        <p:nvSpPr>
          <p:cNvPr id="418" name="Google Shape;418;p38"/>
          <p:cNvSpPr txBox="1"/>
          <p:nvPr>
            <p:ph idx="1" type="body"/>
          </p:nvPr>
        </p:nvSpPr>
        <p:spPr>
          <a:xfrm>
            <a:off x="1043267" y="1874521"/>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419" name="Google Shape;419;p38"/>
          <p:cNvGrpSpPr/>
          <p:nvPr/>
        </p:nvGrpSpPr>
        <p:grpSpPr>
          <a:xfrm>
            <a:off x="512064" y="6300216"/>
            <a:ext cx="1669806" cy="356671"/>
            <a:chOff x="237300" y="2120550"/>
            <a:chExt cx="7138975" cy="1527500"/>
          </a:xfrm>
        </p:grpSpPr>
        <p:sp>
          <p:nvSpPr>
            <p:cNvPr id="420" name="Google Shape;420;p3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p:cSld name="Gray Slide Only">
    <p:bg>
      <p:bgPr>
        <a:solidFill>
          <a:schemeClr val="lt1"/>
        </a:solidFill>
      </p:bgPr>
    </p:bg>
    <p:spTree>
      <p:nvGrpSpPr>
        <p:cNvPr id="423" name="Shape 423"/>
        <p:cNvGrpSpPr/>
        <p:nvPr/>
      </p:nvGrpSpPr>
      <p:grpSpPr>
        <a:xfrm>
          <a:off x="0" y="0"/>
          <a:ext cx="0" cy="0"/>
          <a:chOff x="0" y="0"/>
          <a:chExt cx="0" cy="0"/>
        </a:xfrm>
      </p:grpSpPr>
      <p:sp>
        <p:nvSpPr>
          <p:cNvPr id="424" name="Google Shape;424;p39"/>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425" name="Google Shape;425;p39"/>
          <p:cNvGrpSpPr/>
          <p:nvPr/>
        </p:nvGrpSpPr>
        <p:grpSpPr>
          <a:xfrm>
            <a:off x="512064" y="6300216"/>
            <a:ext cx="1669806" cy="356671"/>
            <a:chOff x="237300" y="2120550"/>
            <a:chExt cx="7138975" cy="1527500"/>
          </a:xfrm>
        </p:grpSpPr>
        <p:sp>
          <p:nvSpPr>
            <p:cNvPr id="426" name="Google Shape;426;p3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Logo Watermark Plain">
  <p:cSld name="Gray Slide Logo Watermark Plain">
    <p:bg>
      <p:bgPr>
        <a:blipFill>
          <a:blip r:embed="rId2">
            <a:alphaModFix/>
          </a:blip>
          <a:stretch>
            <a:fillRect/>
          </a:stretch>
        </a:blipFill>
      </p:bgPr>
    </p:bg>
    <p:spTree>
      <p:nvGrpSpPr>
        <p:cNvPr id="429" name="Shape 429"/>
        <p:cNvGrpSpPr/>
        <p:nvPr/>
      </p:nvGrpSpPr>
      <p:grpSpPr>
        <a:xfrm>
          <a:off x="0" y="0"/>
          <a:ext cx="0" cy="0"/>
          <a:chOff x="0" y="0"/>
          <a:chExt cx="0" cy="0"/>
        </a:xfrm>
      </p:grpSpPr>
      <p:grpSp>
        <p:nvGrpSpPr>
          <p:cNvPr id="430" name="Google Shape;430;p40"/>
          <p:cNvGrpSpPr/>
          <p:nvPr/>
        </p:nvGrpSpPr>
        <p:grpSpPr>
          <a:xfrm>
            <a:off x="512064" y="6300216"/>
            <a:ext cx="1669806" cy="356671"/>
            <a:chOff x="237300" y="2120550"/>
            <a:chExt cx="7138975" cy="1527500"/>
          </a:xfrm>
        </p:grpSpPr>
        <p:sp>
          <p:nvSpPr>
            <p:cNvPr id="431" name="Google Shape;431;p4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1">
  <p:cSld name="Timeline 1">
    <p:bg>
      <p:bgPr>
        <a:blipFill>
          <a:blip r:embed="rId2">
            <a:alphaModFix/>
          </a:blip>
          <a:stretch>
            <a:fillRect/>
          </a:stretch>
        </a:blipFill>
      </p:bgPr>
    </p:bg>
    <p:spTree>
      <p:nvGrpSpPr>
        <p:cNvPr id="434" name="Shape 434"/>
        <p:cNvGrpSpPr/>
        <p:nvPr/>
      </p:nvGrpSpPr>
      <p:grpSpPr>
        <a:xfrm>
          <a:off x="0" y="0"/>
          <a:ext cx="0" cy="0"/>
          <a:chOff x="0" y="0"/>
          <a:chExt cx="0" cy="0"/>
        </a:xfrm>
      </p:grpSpPr>
      <p:cxnSp>
        <p:nvCxnSpPr>
          <p:cNvPr id="435" name="Google Shape;435;p41"/>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cxnSp>
        <p:nvCxnSpPr>
          <p:cNvPr id="436" name="Google Shape;436;p41"/>
          <p:cNvCxnSpPr/>
          <p:nvPr/>
        </p:nvCxnSpPr>
        <p:spPr>
          <a:xfrm>
            <a:off x="-84841" y="3368721"/>
            <a:ext cx="3946500" cy="0"/>
          </a:xfrm>
          <a:prstGeom prst="straightConnector1">
            <a:avLst/>
          </a:prstGeom>
          <a:noFill/>
          <a:ln cap="flat" cmpd="sng" w="12700">
            <a:solidFill>
              <a:srgbClr val="FE772E"/>
            </a:solidFill>
            <a:prstDash val="solid"/>
            <a:miter lim="800000"/>
            <a:headEnd len="sm" w="sm" type="none"/>
            <a:tailEnd len="sm" w="sm" type="none"/>
          </a:ln>
        </p:spPr>
      </p:cxnSp>
      <p:pic>
        <p:nvPicPr>
          <p:cNvPr id="437" name="Google Shape;437;p41"/>
          <p:cNvPicPr preferRelativeResize="0"/>
          <p:nvPr/>
        </p:nvPicPr>
        <p:blipFill rotWithShape="1">
          <a:blip r:embed="rId3">
            <a:alphaModFix/>
          </a:blip>
          <a:srcRect b="0" l="0" r="0" t="0"/>
          <a:stretch/>
        </p:blipFill>
        <p:spPr>
          <a:xfrm>
            <a:off x="11227127" y="3192057"/>
            <a:ext cx="342900" cy="342900"/>
          </a:xfrm>
          <a:prstGeom prst="rect">
            <a:avLst/>
          </a:prstGeom>
          <a:noFill/>
          <a:ln>
            <a:noFill/>
          </a:ln>
        </p:spPr>
      </p:pic>
      <p:sp>
        <p:nvSpPr>
          <p:cNvPr id="438" name="Google Shape;438;p41"/>
          <p:cNvSpPr/>
          <p:nvPr/>
        </p:nvSpPr>
        <p:spPr>
          <a:xfrm>
            <a:off x="1430281" y="2819618"/>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39" name="Google Shape;439;p41"/>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40" name="Google Shape;440;p41"/>
          <p:cNvSpPr/>
          <p:nvPr/>
        </p:nvSpPr>
        <p:spPr>
          <a:xfrm>
            <a:off x="3040504" y="2820745"/>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41" name="Google Shape;441;p41"/>
          <p:cNvSpPr/>
          <p:nvPr/>
        </p:nvSpPr>
        <p:spPr>
          <a:xfrm>
            <a:off x="4662981" y="2819618"/>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42" name="Google Shape;442;p41"/>
          <p:cNvSpPr/>
          <p:nvPr/>
        </p:nvSpPr>
        <p:spPr>
          <a:xfrm>
            <a:off x="6314951" y="2828702"/>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43" name="Google Shape;443;p41"/>
          <p:cNvSpPr/>
          <p:nvPr/>
        </p:nvSpPr>
        <p:spPr>
          <a:xfrm>
            <a:off x="7935374" y="2828702"/>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44" name="Google Shape;444;p41"/>
          <p:cNvSpPr/>
          <p:nvPr/>
        </p:nvSpPr>
        <p:spPr>
          <a:xfrm>
            <a:off x="9708141" y="2777723"/>
            <a:ext cx="1030800" cy="10308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45" name="Google Shape;445;p41"/>
          <p:cNvSpPr/>
          <p:nvPr>
            <p:ph idx="2" type="pic"/>
          </p:nvPr>
        </p:nvSpPr>
        <p:spPr>
          <a:xfrm>
            <a:off x="1643649" y="3048197"/>
            <a:ext cx="591600" cy="591600"/>
          </a:xfrm>
          <a:prstGeom prst="rect">
            <a:avLst/>
          </a:prstGeom>
          <a:noFill/>
          <a:ln>
            <a:noFill/>
          </a:ln>
        </p:spPr>
      </p:sp>
      <p:sp>
        <p:nvSpPr>
          <p:cNvPr id="446" name="Google Shape;446;p41"/>
          <p:cNvSpPr txBox="1"/>
          <p:nvPr>
            <p:ph type="title"/>
          </p:nvPr>
        </p:nvSpPr>
        <p:spPr>
          <a:xfrm>
            <a:off x="514800" y="1654284"/>
            <a:ext cx="7716000" cy="856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47" name="Google Shape;447;p41"/>
          <p:cNvSpPr txBox="1"/>
          <p:nvPr>
            <p:ph idx="1"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48" name="Google Shape;448;p41"/>
          <p:cNvSpPr/>
          <p:nvPr>
            <p:ph idx="3" type="pic"/>
          </p:nvPr>
        </p:nvSpPr>
        <p:spPr>
          <a:xfrm>
            <a:off x="3274218" y="3067622"/>
            <a:ext cx="591600" cy="591600"/>
          </a:xfrm>
          <a:prstGeom prst="rect">
            <a:avLst/>
          </a:prstGeom>
          <a:noFill/>
          <a:ln>
            <a:noFill/>
          </a:ln>
        </p:spPr>
      </p:sp>
      <p:sp>
        <p:nvSpPr>
          <p:cNvPr id="449" name="Google Shape;449;p41"/>
          <p:cNvSpPr/>
          <p:nvPr>
            <p:ph idx="4" type="pic"/>
          </p:nvPr>
        </p:nvSpPr>
        <p:spPr>
          <a:xfrm>
            <a:off x="4877693" y="3039113"/>
            <a:ext cx="591600" cy="591600"/>
          </a:xfrm>
          <a:prstGeom prst="rect">
            <a:avLst/>
          </a:prstGeom>
          <a:noFill/>
          <a:ln>
            <a:noFill/>
          </a:ln>
        </p:spPr>
      </p:sp>
      <p:sp>
        <p:nvSpPr>
          <p:cNvPr id="450" name="Google Shape;450;p41"/>
          <p:cNvSpPr/>
          <p:nvPr>
            <p:ph idx="5" type="pic"/>
          </p:nvPr>
        </p:nvSpPr>
        <p:spPr>
          <a:xfrm>
            <a:off x="6518672" y="3039113"/>
            <a:ext cx="591600" cy="591600"/>
          </a:xfrm>
          <a:prstGeom prst="rect">
            <a:avLst/>
          </a:prstGeom>
          <a:noFill/>
          <a:ln>
            <a:noFill/>
          </a:ln>
        </p:spPr>
      </p:sp>
      <p:sp>
        <p:nvSpPr>
          <p:cNvPr id="451" name="Google Shape;451;p41"/>
          <p:cNvSpPr/>
          <p:nvPr>
            <p:ph idx="6" type="pic"/>
          </p:nvPr>
        </p:nvSpPr>
        <p:spPr>
          <a:xfrm>
            <a:off x="8154869" y="3039113"/>
            <a:ext cx="591600" cy="591600"/>
          </a:xfrm>
          <a:prstGeom prst="rect">
            <a:avLst/>
          </a:prstGeom>
          <a:noFill/>
          <a:ln>
            <a:noFill/>
          </a:ln>
        </p:spPr>
      </p:sp>
      <p:sp>
        <p:nvSpPr>
          <p:cNvPr id="452" name="Google Shape;452;p41"/>
          <p:cNvSpPr/>
          <p:nvPr>
            <p:ph idx="7" type="pic"/>
          </p:nvPr>
        </p:nvSpPr>
        <p:spPr>
          <a:xfrm>
            <a:off x="9956581" y="2997218"/>
            <a:ext cx="591600" cy="591600"/>
          </a:xfrm>
          <a:prstGeom prst="rect">
            <a:avLst/>
          </a:prstGeom>
          <a:noFill/>
          <a:ln>
            <a:noFill/>
          </a:ln>
        </p:spPr>
      </p:sp>
      <p:sp>
        <p:nvSpPr>
          <p:cNvPr id="453" name="Google Shape;453;p41"/>
          <p:cNvSpPr txBox="1"/>
          <p:nvPr>
            <p:ph idx="8" type="body"/>
          </p:nvPr>
        </p:nvSpPr>
        <p:spPr>
          <a:xfrm>
            <a:off x="1430275" y="3998025"/>
            <a:ext cx="1725600" cy="710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4" name="Google Shape;454;p41"/>
          <p:cNvSpPr txBox="1"/>
          <p:nvPr>
            <p:ph idx="9" type="body"/>
          </p:nvPr>
        </p:nvSpPr>
        <p:spPr>
          <a:xfrm>
            <a:off x="1430281" y="4802933"/>
            <a:ext cx="10587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5" name="Google Shape;455;p41"/>
          <p:cNvSpPr txBox="1"/>
          <p:nvPr>
            <p:ph idx="13" type="body"/>
          </p:nvPr>
        </p:nvSpPr>
        <p:spPr>
          <a:xfrm>
            <a:off x="3096413" y="3998019"/>
            <a:ext cx="1058700" cy="710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6" name="Google Shape;456;p41"/>
          <p:cNvSpPr txBox="1"/>
          <p:nvPr>
            <p:ph idx="14" type="body"/>
          </p:nvPr>
        </p:nvSpPr>
        <p:spPr>
          <a:xfrm>
            <a:off x="3096413" y="4802933"/>
            <a:ext cx="10587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7" name="Google Shape;457;p41"/>
          <p:cNvSpPr txBox="1"/>
          <p:nvPr>
            <p:ph idx="15" type="body"/>
          </p:nvPr>
        </p:nvSpPr>
        <p:spPr>
          <a:xfrm>
            <a:off x="4752515" y="4001559"/>
            <a:ext cx="10587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8" name="Google Shape;458;p41"/>
          <p:cNvSpPr txBox="1"/>
          <p:nvPr>
            <p:ph idx="16" type="body"/>
          </p:nvPr>
        </p:nvSpPr>
        <p:spPr>
          <a:xfrm>
            <a:off x="4752515" y="4806473"/>
            <a:ext cx="10587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59" name="Google Shape;459;p41"/>
          <p:cNvSpPr txBox="1"/>
          <p:nvPr>
            <p:ph idx="17" type="body"/>
          </p:nvPr>
        </p:nvSpPr>
        <p:spPr>
          <a:xfrm>
            <a:off x="6368498" y="4001460"/>
            <a:ext cx="10587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60" name="Google Shape;460;p41"/>
          <p:cNvSpPr txBox="1"/>
          <p:nvPr>
            <p:ph idx="18" type="body"/>
          </p:nvPr>
        </p:nvSpPr>
        <p:spPr>
          <a:xfrm>
            <a:off x="6368498" y="4806374"/>
            <a:ext cx="10587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61" name="Google Shape;461;p41"/>
          <p:cNvSpPr txBox="1"/>
          <p:nvPr>
            <p:ph idx="19" type="body"/>
          </p:nvPr>
        </p:nvSpPr>
        <p:spPr>
          <a:xfrm>
            <a:off x="8034630" y="4001460"/>
            <a:ext cx="10587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62" name="Google Shape;462;p41"/>
          <p:cNvSpPr txBox="1"/>
          <p:nvPr>
            <p:ph idx="20" type="body"/>
          </p:nvPr>
        </p:nvSpPr>
        <p:spPr>
          <a:xfrm>
            <a:off x="8034630" y="4806374"/>
            <a:ext cx="10587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63" name="Google Shape;463;p41"/>
          <p:cNvSpPr txBox="1"/>
          <p:nvPr>
            <p:ph idx="21" type="body"/>
          </p:nvPr>
        </p:nvSpPr>
        <p:spPr>
          <a:xfrm>
            <a:off x="9708141" y="3998019"/>
            <a:ext cx="1058700" cy="70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4300"/>
              <a:buNone/>
              <a:defRPr b="0" i="0" sz="43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64" name="Google Shape;464;p41"/>
          <p:cNvSpPr txBox="1"/>
          <p:nvPr>
            <p:ph idx="22" type="body"/>
          </p:nvPr>
        </p:nvSpPr>
        <p:spPr>
          <a:xfrm>
            <a:off x="9708141" y="4802933"/>
            <a:ext cx="1058700" cy="8511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pic>
        <p:nvPicPr>
          <p:cNvPr id="465" name="Google Shape;465;p41"/>
          <p:cNvPicPr preferRelativeResize="0"/>
          <p:nvPr/>
        </p:nvPicPr>
        <p:blipFill rotWithShape="1">
          <a:blip r:embed="rId4">
            <a:alphaModFix/>
          </a:blip>
          <a:srcRect b="0" l="0" r="0" t="0"/>
          <a:stretch/>
        </p:blipFill>
        <p:spPr>
          <a:xfrm>
            <a:off x="490792" y="3162323"/>
            <a:ext cx="363518" cy="363518"/>
          </a:xfrm>
          <a:prstGeom prst="rect">
            <a:avLst/>
          </a:prstGeom>
          <a:noFill/>
          <a:ln>
            <a:noFill/>
          </a:ln>
        </p:spPr>
      </p:pic>
      <p:grpSp>
        <p:nvGrpSpPr>
          <p:cNvPr id="466" name="Google Shape;466;p41"/>
          <p:cNvGrpSpPr/>
          <p:nvPr/>
        </p:nvGrpSpPr>
        <p:grpSpPr>
          <a:xfrm>
            <a:off x="512064" y="6300216"/>
            <a:ext cx="1669806" cy="356671"/>
            <a:chOff x="237300" y="2120550"/>
            <a:chExt cx="7138975" cy="1527500"/>
          </a:xfrm>
        </p:grpSpPr>
        <p:sp>
          <p:nvSpPr>
            <p:cNvPr id="467" name="Google Shape;467;p4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Agenda Slide">
  <p:cSld name="Agenda Slide Circle Image">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5"/>
          <p:cNvSpPr txBox="1"/>
          <p:nvPr>
            <p:ph type="title"/>
          </p:nvPr>
        </p:nvSpPr>
        <p:spPr>
          <a:xfrm>
            <a:off x="514800" y="1255785"/>
            <a:ext cx="7286537" cy="1896828"/>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394756"/>
              </a:buClr>
              <a:buSzPts val="7000"/>
              <a:buFont typeface="Inter Light"/>
              <a:buNone/>
              <a:defRPr b="0" i="0" sz="7000">
                <a:solidFill>
                  <a:srgbClr val="394756"/>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5"/>
          <p:cNvSpPr/>
          <p:nvPr>
            <p:ph idx="2" type="pic"/>
          </p:nvPr>
        </p:nvSpPr>
        <p:spPr>
          <a:xfrm>
            <a:off x="8307968" y="992529"/>
            <a:ext cx="4872941" cy="4872941"/>
          </a:xfrm>
          <a:prstGeom prst="ellipse">
            <a:avLst/>
          </a:prstGeom>
          <a:solidFill>
            <a:srgbClr val="D8D8D8"/>
          </a:solidFill>
          <a:ln>
            <a:noFill/>
          </a:ln>
        </p:spPr>
      </p:sp>
      <p:sp>
        <p:nvSpPr>
          <p:cNvPr id="55" name="Google Shape;55;p5"/>
          <p:cNvSpPr txBox="1"/>
          <p:nvPr>
            <p:ph idx="1" type="body"/>
          </p:nvPr>
        </p:nvSpPr>
        <p:spPr>
          <a:xfrm>
            <a:off x="514800" y="3152613"/>
            <a:ext cx="5537777" cy="1500187"/>
          </a:xfrm>
          <a:prstGeom prst="rect">
            <a:avLst/>
          </a:prstGeom>
          <a:noFill/>
          <a:ln>
            <a:noFill/>
          </a:ln>
        </p:spPr>
        <p:txBody>
          <a:bodyPr anchorCtr="0" anchor="t" bIns="45700" lIns="90000" spcFirstLastPara="1" rIns="90000" wrap="square" tIns="45700">
            <a:noAutofit/>
          </a:bodyPr>
          <a:lstStyle>
            <a:lvl1pPr indent="-342900" lvl="0" marL="457200" algn="l">
              <a:lnSpc>
                <a:spcPct val="100000"/>
              </a:lnSpc>
              <a:spcBef>
                <a:spcPts val="1500"/>
              </a:spcBef>
              <a:spcAft>
                <a:spcPts val="0"/>
              </a:spcAft>
              <a:buClr>
                <a:srgbClr val="385BFF"/>
              </a:buClr>
              <a:buSzPts val="1800"/>
              <a:buFont typeface="Calibri"/>
              <a:buAutoNum type="arabicPeriod"/>
              <a:defRPr b="0" i="0" sz="1800">
                <a:solidFill>
                  <a:srgbClr val="394756"/>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56" name="Google Shape;56;p5"/>
          <p:cNvGrpSpPr/>
          <p:nvPr/>
        </p:nvGrpSpPr>
        <p:grpSpPr>
          <a:xfrm>
            <a:off x="512064" y="6300216"/>
            <a:ext cx="1669806" cy="356671"/>
            <a:chOff x="237300" y="2120550"/>
            <a:chExt cx="7138975" cy="1527500"/>
          </a:xfrm>
        </p:grpSpPr>
        <p:sp>
          <p:nvSpPr>
            <p:cNvPr id="57" name="Google Shape;57;p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V2">
  <p:cSld name="Timeline V2">
    <p:bg>
      <p:bgPr>
        <a:blipFill>
          <a:blip r:embed="rId2">
            <a:alphaModFix/>
          </a:blip>
          <a:stretch>
            <a:fillRect/>
          </a:stretch>
        </a:blipFill>
      </p:bgPr>
    </p:bg>
    <p:spTree>
      <p:nvGrpSpPr>
        <p:cNvPr id="470" name="Shape 470"/>
        <p:cNvGrpSpPr/>
        <p:nvPr/>
      </p:nvGrpSpPr>
      <p:grpSpPr>
        <a:xfrm>
          <a:off x="0" y="0"/>
          <a:ext cx="0" cy="0"/>
          <a:chOff x="0" y="0"/>
          <a:chExt cx="0" cy="0"/>
        </a:xfrm>
      </p:grpSpPr>
      <p:pic>
        <p:nvPicPr>
          <p:cNvPr id="471" name="Google Shape;471;p42"/>
          <p:cNvPicPr preferRelativeResize="0"/>
          <p:nvPr/>
        </p:nvPicPr>
        <p:blipFill rotWithShape="1">
          <a:blip r:embed="rId3">
            <a:alphaModFix/>
          </a:blip>
          <a:srcRect b="0" l="0" r="0" t="0"/>
          <a:stretch/>
        </p:blipFill>
        <p:spPr>
          <a:xfrm>
            <a:off x="4785726" y="1202899"/>
            <a:ext cx="4180500" cy="4180500"/>
          </a:xfrm>
          <a:prstGeom prst="ellipse">
            <a:avLst/>
          </a:prstGeom>
          <a:noFill/>
          <a:ln>
            <a:noFill/>
          </a:ln>
        </p:spPr>
      </p:pic>
      <p:pic>
        <p:nvPicPr>
          <p:cNvPr descr="Circle&#10;&#10;Description automatically generated" id="472" name="Google Shape;472;p42"/>
          <p:cNvPicPr preferRelativeResize="0"/>
          <p:nvPr/>
        </p:nvPicPr>
        <p:blipFill rotWithShape="1">
          <a:blip r:embed="rId4">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473" name="Google Shape;473;p42"/>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474" name="Google Shape;474;p42"/>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75" name="Google Shape;475;p42"/>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476" name="Google Shape;476;p42"/>
          <p:cNvPicPr preferRelativeResize="0"/>
          <p:nvPr/>
        </p:nvPicPr>
        <p:blipFill rotWithShape="1">
          <a:blip r:embed="rId5">
            <a:alphaModFix/>
          </a:blip>
          <a:srcRect b="0" l="0" r="0" t="0"/>
          <a:stretch/>
        </p:blipFill>
        <p:spPr>
          <a:xfrm>
            <a:off x="11227127" y="3192057"/>
            <a:ext cx="342900" cy="342900"/>
          </a:xfrm>
          <a:prstGeom prst="rect">
            <a:avLst/>
          </a:prstGeom>
          <a:noFill/>
          <a:ln>
            <a:noFill/>
          </a:ln>
        </p:spPr>
      </p:pic>
      <p:sp>
        <p:nvSpPr>
          <p:cNvPr id="477" name="Google Shape;477;p42"/>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478" name="Google Shape;478;p42"/>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79" name="Google Shape;479;p42"/>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80" name="Google Shape;480;p42"/>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81" name="Google Shape;481;p42"/>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82" name="Google Shape;482;p42"/>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83" name="Google Shape;483;p42"/>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84" name="Google Shape;484;p42"/>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85" name="Google Shape;485;p42"/>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86" name="Google Shape;486;p42"/>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87" name="Google Shape;487;p42"/>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88" name="Google Shape;488;p42"/>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89" name="Google Shape;489;p42"/>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0" name="Google Shape;490;p42"/>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1" name="Google Shape;491;p42"/>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2" name="Google Shape;492;p42"/>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3" name="Google Shape;493;p42"/>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494" name="Google Shape;494;p42"/>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95" name="Google Shape;495;p42"/>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496" name="Google Shape;496;p42"/>
          <p:cNvGrpSpPr/>
          <p:nvPr/>
        </p:nvGrpSpPr>
        <p:grpSpPr>
          <a:xfrm>
            <a:off x="512064" y="6300216"/>
            <a:ext cx="1669806" cy="356671"/>
            <a:chOff x="237300" y="2120550"/>
            <a:chExt cx="7138975" cy="1527500"/>
          </a:xfrm>
        </p:grpSpPr>
        <p:sp>
          <p:nvSpPr>
            <p:cNvPr id="497" name="Google Shape;497;p4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0" name="Google Shape;500;p42"/>
          <p:cNvPicPr preferRelativeResize="0"/>
          <p:nvPr/>
        </p:nvPicPr>
        <p:blipFill rotWithShape="1">
          <a:blip r:embed="rId6">
            <a:alphaModFix/>
          </a:blip>
          <a:srcRect b="0" l="0" r="0" t="0"/>
          <a:stretch/>
        </p:blipFill>
        <p:spPr>
          <a:xfrm>
            <a:off x="490792" y="3162323"/>
            <a:ext cx="363518" cy="36351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Logo Slide">
  <p:cSld name="Client Logo Slide">
    <p:bg>
      <p:bgPr>
        <a:blipFill>
          <a:blip r:embed="rId2">
            <a:alphaModFix/>
          </a:blip>
          <a:stretch>
            <a:fillRect/>
          </a:stretch>
        </a:blipFill>
      </p:bgPr>
    </p:bg>
    <p:spTree>
      <p:nvGrpSpPr>
        <p:cNvPr id="501" name="Shape 501"/>
        <p:cNvGrpSpPr/>
        <p:nvPr/>
      </p:nvGrpSpPr>
      <p:grpSpPr>
        <a:xfrm>
          <a:off x="0" y="0"/>
          <a:ext cx="0" cy="0"/>
          <a:chOff x="0" y="0"/>
          <a:chExt cx="0" cy="0"/>
        </a:xfrm>
      </p:grpSpPr>
      <p:sp>
        <p:nvSpPr>
          <p:cNvPr id="502" name="Google Shape;502;p43"/>
          <p:cNvSpPr txBox="1"/>
          <p:nvPr>
            <p:ph type="title"/>
          </p:nvPr>
        </p:nvSpPr>
        <p:spPr>
          <a:xfrm>
            <a:off x="2125263" y="1273338"/>
            <a:ext cx="7716000" cy="126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03" name="Google Shape;503;p43"/>
          <p:cNvSpPr/>
          <p:nvPr>
            <p:ph idx="2" type="pic"/>
          </p:nvPr>
        </p:nvSpPr>
        <p:spPr>
          <a:xfrm>
            <a:off x="446933" y="3098727"/>
            <a:ext cx="716400" cy="590400"/>
          </a:xfrm>
          <a:prstGeom prst="rect">
            <a:avLst/>
          </a:prstGeom>
          <a:noFill/>
          <a:ln>
            <a:noFill/>
          </a:ln>
        </p:spPr>
      </p:sp>
      <p:sp>
        <p:nvSpPr>
          <p:cNvPr id="504" name="Google Shape;504;p43"/>
          <p:cNvSpPr/>
          <p:nvPr>
            <p:ph idx="3" type="pic"/>
          </p:nvPr>
        </p:nvSpPr>
        <p:spPr>
          <a:xfrm>
            <a:off x="1774477" y="3098727"/>
            <a:ext cx="716400" cy="590400"/>
          </a:xfrm>
          <a:prstGeom prst="rect">
            <a:avLst/>
          </a:prstGeom>
          <a:noFill/>
          <a:ln>
            <a:noFill/>
          </a:ln>
        </p:spPr>
      </p:sp>
      <p:sp>
        <p:nvSpPr>
          <p:cNvPr id="505" name="Google Shape;505;p43"/>
          <p:cNvSpPr/>
          <p:nvPr>
            <p:ph idx="4" type="pic"/>
          </p:nvPr>
        </p:nvSpPr>
        <p:spPr>
          <a:xfrm>
            <a:off x="3092771" y="3098727"/>
            <a:ext cx="716400" cy="590400"/>
          </a:xfrm>
          <a:prstGeom prst="rect">
            <a:avLst/>
          </a:prstGeom>
          <a:noFill/>
          <a:ln>
            <a:noFill/>
          </a:ln>
        </p:spPr>
      </p:sp>
      <p:sp>
        <p:nvSpPr>
          <p:cNvPr id="506" name="Google Shape;506;p43"/>
          <p:cNvSpPr/>
          <p:nvPr>
            <p:ph idx="5" type="pic"/>
          </p:nvPr>
        </p:nvSpPr>
        <p:spPr>
          <a:xfrm>
            <a:off x="4408932" y="3098727"/>
            <a:ext cx="716400" cy="590400"/>
          </a:xfrm>
          <a:prstGeom prst="rect">
            <a:avLst/>
          </a:prstGeom>
          <a:noFill/>
          <a:ln>
            <a:noFill/>
          </a:ln>
        </p:spPr>
      </p:sp>
      <p:sp>
        <p:nvSpPr>
          <p:cNvPr id="507" name="Google Shape;507;p43"/>
          <p:cNvSpPr/>
          <p:nvPr>
            <p:ph idx="6" type="pic"/>
          </p:nvPr>
        </p:nvSpPr>
        <p:spPr>
          <a:xfrm>
            <a:off x="5753039" y="3098727"/>
            <a:ext cx="716400" cy="590400"/>
          </a:xfrm>
          <a:prstGeom prst="rect">
            <a:avLst/>
          </a:prstGeom>
          <a:noFill/>
          <a:ln>
            <a:noFill/>
          </a:ln>
        </p:spPr>
      </p:sp>
      <p:sp>
        <p:nvSpPr>
          <p:cNvPr id="508" name="Google Shape;508;p43"/>
          <p:cNvSpPr/>
          <p:nvPr>
            <p:ph idx="7" type="pic"/>
          </p:nvPr>
        </p:nvSpPr>
        <p:spPr>
          <a:xfrm>
            <a:off x="7072493" y="3098727"/>
            <a:ext cx="716400" cy="590400"/>
          </a:xfrm>
          <a:prstGeom prst="rect">
            <a:avLst/>
          </a:prstGeom>
          <a:noFill/>
          <a:ln>
            <a:noFill/>
          </a:ln>
        </p:spPr>
      </p:sp>
      <p:sp>
        <p:nvSpPr>
          <p:cNvPr id="509" name="Google Shape;509;p43"/>
          <p:cNvSpPr/>
          <p:nvPr>
            <p:ph idx="8" type="pic"/>
          </p:nvPr>
        </p:nvSpPr>
        <p:spPr>
          <a:xfrm>
            <a:off x="8397369" y="3098727"/>
            <a:ext cx="716400" cy="590400"/>
          </a:xfrm>
          <a:prstGeom prst="rect">
            <a:avLst/>
          </a:prstGeom>
          <a:noFill/>
          <a:ln>
            <a:noFill/>
          </a:ln>
        </p:spPr>
      </p:sp>
      <p:sp>
        <p:nvSpPr>
          <p:cNvPr id="510" name="Google Shape;510;p43"/>
          <p:cNvSpPr/>
          <p:nvPr>
            <p:ph idx="9" type="pic"/>
          </p:nvPr>
        </p:nvSpPr>
        <p:spPr>
          <a:xfrm>
            <a:off x="9702893" y="3098727"/>
            <a:ext cx="716400" cy="590400"/>
          </a:xfrm>
          <a:prstGeom prst="rect">
            <a:avLst/>
          </a:prstGeom>
          <a:noFill/>
          <a:ln>
            <a:noFill/>
          </a:ln>
        </p:spPr>
      </p:sp>
      <p:sp>
        <p:nvSpPr>
          <p:cNvPr id="511" name="Google Shape;511;p43"/>
          <p:cNvSpPr/>
          <p:nvPr>
            <p:ph idx="13" type="pic"/>
          </p:nvPr>
        </p:nvSpPr>
        <p:spPr>
          <a:xfrm>
            <a:off x="11017909" y="3098727"/>
            <a:ext cx="716400" cy="590400"/>
          </a:xfrm>
          <a:prstGeom prst="rect">
            <a:avLst/>
          </a:prstGeom>
          <a:noFill/>
          <a:ln>
            <a:noFill/>
          </a:ln>
        </p:spPr>
      </p:sp>
      <p:sp>
        <p:nvSpPr>
          <p:cNvPr id="512" name="Google Shape;512;p43"/>
          <p:cNvSpPr/>
          <p:nvPr>
            <p:ph idx="14" type="pic"/>
          </p:nvPr>
        </p:nvSpPr>
        <p:spPr>
          <a:xfrm>
            <a:off x="1087726" y="4251874"/>
            <a:ext cx="716400" cy="590400"/>
          </a:xfrm>
          <a:prstGeom prst="rect">
            <a:avLst/>
          </a:prstGeom>
          <a:noFill/>
          <a:ln>
            <a:noFill/>
          </a:ln>
        </p:spPr>
      </p:sp>
      <p:sp>
        <p:nvSpPr>
          <p:cNvPr id="513" name="Google Shape;513;p43"/>
          <p:cNvSpPr/>
          <p:nvPr>
            <p:ph idx="15" type="pic"/>
          </p:nvPr>
        </p:nvSpPr>
        <p:spPr>
          <a:xfrm>
            <a:off x="2426028" y="4251874"/>
            <a:ext cx="716400" cy="590400"/>
          </a:xfrm>
          <a:prstGeom prst="rect">
            <a:avLst/>
          </a:prstGeom>
          <a:noFill/>
          <a:ln>
            <a:noFill/>
          </a:ln>
        </p:spPr>
      </p:sp>
      <p:sp>
        <p:nvSpPr>
          <p:cNvPr id="514" name="Google Shape;514;p43"/>
          <p:cNvSpPr/>
          <p:nvPr>
            <p:ph idx="16" type="pic"/>
          </p:nvPr>
        </p:nvSpPr>
        <p:spPr>
          <a:xfrm>
            <a:off x="3712051" y="4251874"/>
            <a:ext cx="716400" cy="590400"/>
          </a:xfrm>
          <a:prstGeom prst="rect">
            <a:avLst/>
          </a:prstGeom>
          <a:noFill/>
          <a:ln>
            <a:noFill/>
          </a:ln>
        </p:spPr>
      </p:sp>
      <p:sp>
        <p:nvSpPr>
          <p:cNvPr id="515" name="Google Shape;515;p43"/>
          <p:cNvSpPr/>
          <p:nvPr>
            <p:ph idx="17" type="pic"/>
          </p:nvPr>
        </p:nvSpPr>
        <p:spPr>
          <a:xfrm>
            <a:off x="5060483" y="4251874"/>
            <a:ext cx="716400" cy="590400"/>
          </a:xfrm>
          <a:prstGeom prst="rect">
            <a:avLst/>
          </a:prstGeom>
          <a:noFill/>
          <a:ln>
            <a:noFill/>
          </a:ln>
        </p:spPr>
      </p:sp>
      <p:sp>
        <p:nvSpPr>
          <p:cNvPr id="516" name="Google Shape;516;p43"/>
          <p:cNvSpPr/>
          <p:nvPr>
            <p:ph idx="18" type="pic"/>
          </p:nvPr>
        </p:nvSpPr>
        <p:spPr>
          <a:xfrm>
            <a:off x="6383077" y="4251874"/>
            <a:ext cx="716400" cy="590400"/>
          </a:xfrm>
          <a:prstGeom prst="rect">
            <a:avLst/>
          </a:prstGeom>
          <a:noFill/>
          <a:ln>
            <a:noFill/>
          </a:ln>
        </p:spPr>
      </p:sp>
      <p:sp>
        <p:nvSpPr>
          <p:cNvPr id="517" name="Google Shape;517;p43"/>
          <p:cNvSpPr/>
          <p:nvPr>
            <p:ph idx="19" type="pic"/>
          </p:nvPr>
        </p:nvSpPr>
        <p:spPr>
          <a:xfrm>
            <a:off x="7734802" y="4251874"/>
            <a:ext cx="716400" cy="590400"/>
          </a:xfrm>
          <a:prstGeom prst="rect">
            <a:avLst/>
          </a:prstGeom>
          <a:noFill/>
          <a:ln>
            <a:noFill/>
          </a:ln>
        </p:spPr>
      </p:sp>
      <p:sp>
        <p:nvSpPr>
          <p:cNvPr id="518" name="Google Shape;518;p43"/>
          <p:cNvSpPr/>
          <p:nvPr>
            <p:ph idx="20" type="pic"/>
          </p:nvPr>
        </p:nvSpPr>
        <p:spPr>
          <a:xfrm>
            <a:off x="9048877" y="4251874"/>
            <a:ext cx="716400" cy="590400"/>
          </a:xfrm>
          <a:prstGeom prst="rect">
            <a:avLst/>
          </a:prstGeom>
          <a:noFill/>
          <a:ln>
            <a:noFill/>
          </a:ln>
        </p:spPr>
      </p:sp>
      <p:sp>
        <p:nvSpPr>
          <p:cNvPr id="519" name="Google Shape;519;p43"/>
          <p:cNvSpPr/>
          <p:nvPr>
            <p:ph idx="21" type="pic"/>
          </p:nvPr>
        </p:nvSpPr>
        <p:spPr>
          <a:xfrm>
            <a:off x="10365159" y="4251874"/>
            <a:ext cx="716400" cy="590400"/>
          </a:xfrm>
          <a:prstGeom prst="rect">
            <a:avLst/>
          </a:prstGeom>
          <a:noFill/>
          <a:ln>
            <a:noFill/>
          </a:ln>
        </p:spPr>
      </p:sp>
      <p:grpSp>
        <p:nvGrpSpPr>
          <p:cNvPr id="520" name="Google Shape;520;p43"/>
          <p:cNvGrpSpPr/>
          <p:nvPr/>
        </p:nvGrpSpPr>
        <p:grpSpPr>
          <a:xfrm>
            <a:off x="512064" y="6300216"/>
            <a:ext cx="1669806" cy="356671"/>
            <a:chOff x="237300" y="2120550"/>
            <a:chExt cx="7138975" cy="1527500"/>
          </a:xfrm>
        </p:grpSpPr>
        <p:sp>
          <p:nvSpPr>
            <p:cNvPr id="521" name="Google Shape;521;p4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Testimonial with Logo">
  <p:cSld name="Cover Slide Testimonial with Logo">
    <p:spTree>
      <p:nvGrpSpPr>
        <p:cNvPr id="524" name="Shape 524"/>
        <p:cNvGrpSpPr/>
        <p:nvPr/>
      </p:nvGrpSpPr>
      <p:grpSpPr>
        <a:xfrm>
          <a:off x="0" y="0"/>
          <a:ext cx="0" cy="0"/>
          <a:chOff x="0" y="0"/>
          <a:chExt cx="0" cy="0"/>
        </a:xfrm>
      </p:grpSpPr>
      <p:sp>
        <p:nvSpPr>
          <p:cNvPr id="525" name="Google Shape;525;p44"/>
          <p:cNvSpPr/>
          <p:nvPr>
            <p:ph idx="2" type="pic"/>
          </p:nvPr>
        </p:nvSpPr>
        <p:spPr>
          <a:xfrm>
            <a:off x="279936" y="281108"/>
            <a:ext cx="11631600" cy="5932500"/>
          </a:xfrm>
          <a:prstGeom prst="roundRect">
            <a:avLst>
              <a:gd fmla="val 3194" name="adj"/>
            </a:avLst>
          </a:prstGeom>
          <a:solidFill>
            <a:srgbClr val="D8D8D8">
              <a:alpha val="41570"/>
            </a:srgbClr>
          </a:solidFill>
          <a:ln>
            <a:noFill/>
          </a:ln>
        </p:spPr>
      </p:sp>
      <p:sp>
        <p:nvSpPr>
          <p:cNvPr id="526" name="Google Shape;526;p44"/>
          <p:cNvSpPr/>
          <p:nvPr>
            <p:ph idx="3" type="pic"/>
          </p:nvPr>
        </p:nvSpPr>
        <p:spPr>
          <a:xfrm>
            <a:off x="802234" y="1980974"/>
            <a:ext cx="3848400" cy="4154400"/>
          </a:xfrm>
          <a:prstGeom prst="roundRect">
            <a:avLst>
              <a:gd fmla="val 1378" name="adj"/>
            </a:avLst>
          </a:prstGeom>
          <a:noFill/>
          <a:ln>
            <a:noFill/>
          </a:ln>
        </p:spPr>
      </p:sp>
      <p:sp>
        <p:nvSpPr>
          <p:cNvPr id="527" name="Google Shape;527;p44"/>
          <p:cNvSpPr/>
          <p:nvPr/>
        </p:nvSpPr>
        <p:spPr>
          <a:xfrm>
            <a:off x="9687977" y="4793174"/>
            <a:ext cx="1568400" cy="1341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4"/>
          <p:cNvSpPr/>
          <p:nvPr>
            <p:ph idx="4" type="pic"/>
          </p:nvPr>
        </p:nvSpPr>
        <p:spPr>
          <a:xfrm>
            <a:off x="9958438" y="5036028"/>
            <a:ext cx="1027200" cy="856500"/>
          </a:xfrm>
          <a:prstGeom prst="rect">
            <a:avLst/>
          </a:prstGeom>
          <a:noFill/>
          <a:ln>
            <a:noFill/>
          </a:ln>
        </p:spPr>
      </p:sp>
      <p:sp>
        <p:nvSpPr>
          <p:cNvPr id="529" name="Google Shape;529;p44"/>
          <p:cNvSpPr txBox="1"/>
          <p:nvPr>
            <p:ph idx="1" type="body"/>
          </p:nvPr>
        </p:nvSpPr>
        <p:spPr>
          <a:xfrm>
            <a:off x="1043267" y="2374095"/>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530" name="Google Shape;530;p44"/>
          <p:cNvGrpSpPr/>
          <p:nvPr/>
        </p:nvGrpSpPr>
        <p:grpSpPr>
          <a:xfrm>
            <a:off x="512064" y="6300216"/>
            <a:ext cx="1669806" cy="356671"/>
            <a:chOff x="237300" y="2120550"/>
            <a:chExt cx="7138975" cy="1527500"/>
          </a:xfrm>
        </p:grpSpPr>
        <p:sp>
          <p:nvSpPr>
            <p:cNvPr id="531" name="Google Shape;531;p4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Testimonial Small Image">
  <p:cSld name="Customer Testimonial Small Image">
    <p:bg>
      <p:bgPr>
        <a:blipFill>
          <a:blip r:embed="rId2">
            <a:alphaModFix/>
          </a:blip>
          <a:stretch>
            <a:fillRect/>
          </a:stretch>
        </a:blipFill>
      </p:bgPr>
    </p:bg>
    <p:spTree>
      <p:nvGrpSpPr>
        <p:cNvPr id="534" name="Shape 534"/>
        <p:cNvGrpSpPr/>
        <p:nvPr/>
      </p:nvGrpSpPr>
      <p:grpSpPr>
        <a:xfrm>
          <a:off x="0" y="0"/>
          <a:ext cx="0" cy="0"/>
          <a:chOff x="0" y="0"/>
          <a:chExt cx="0" cy="0"/>
        </a:xfrm>
      </p:grpSpPr>
      <p:sp>
        <p:nvSpPr>
          <p:cNvPr id="535" name="Google Shape;535;p45"/>
          <p:cNvSpPr txBox="1"/>
          <p:nvPr>
            <p:ph type="title"/>
          </p:nvPr>
        </p:nvSpPr>
        <p:spPr>
          <a:xfrm>
            <a:off x="514800" y="1296000"/>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36" name="Google Shape;536;p45"/>
          <p:cNvSpPr txBox="1"/>
          <p:nvPr>
            <p:ph idx="1" type="body"/>
          </p:nvPr>
        </p:nvSpPr>
        <p:spPr>
          <a:xfrm>
            <a:off x="1378925" y="3259566"/>
            <a:ext cx="31173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37" name="Google Shape;537;p45"/>
          <p:cNvSpPr/>
          <p:nvPr>
            <p:ph idx="2" type="pic"/>
          </p:nvPr>
        </p:nvSpPr>
        <p:spPr>
          <a:xfrm>
            <a:off x="6774639" y="1463400"/>
            <a:ext cx="5108100" cy="4154400"/>
          </a:xfrm>
          <a:prstGeom prst="roundRect">
            <a:avLst>
              <a:gd fmla="val 3904" name="adj"/>
            </a:avLst>
          </a:prstGeom>
          <a:solidFill>
            <a:srgbClr val="D8D8D8"/>
          </a:solidFill>
          <a:ln>
            <a:noFill/>
          </a:ln>
        </p:spPr>
      </p:sp>
      <p:sp>
        <p:nvSpPr>
          <p:cNvPr id="538" name="Google Shape;538;p45"/>
          <p:cNvSpPr/>
          <p:nvPr/>
        </p:nvSpPr>
        <p:spPr>
          <a:xfrm>
            <a:off x="4716097" y="4583882"/>
            <a:ext cx="1838700" cy="1573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539" name="Google Shape;539;p45"/>
          <p:cNvSpPr/>
          <p:nvPr>
            <p:ph idx="3" type="pic"/>
          </p:nvPr>
        </p:nvSpPr>
        <p:spPr>
          <a:xfrm>
            <a:off x="5000263" y="5027399"/>
            <a:ext cx="1284900" cy="590400"/>
          </a:xfrm>
          <a:prstGeom prst="rect">
            <a:avLst/>
          </a:prstGeom>
          <a:noFill/>
          <a:ln>
            <a:noFill/>
          </a:ln>
        </p:spPr>
      </p:sp>
      <p:grpSp>
        <p:nvGrpSpPr>
          <p:cNvPr id="540" name="Google Shape;540;p45"/>
          <p:cNvGrpSpPr/>
          <p:nvPr/>
        </p:nvGrpSpPr>
        <p:grpSpPr>
          <a:xfrm>
            <a:off x="512064" y="6300216"/>
            <a:ext cx="1669806" cy="356671"/>
            <a:chOff x="237300" y="2120550"/>
            <a:chExt cx="7138975" cy="1527500"/>
          </a:xfrm>
        </p:grpSpPr>
        <p:sp>
          <p:nvSpPr>
            <p:cNvPr id="541" name="Google Shape;541;p4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 name="Google Shape;544;p45"/>
          <p:cNvSpPr/>
          <p:nvPr/>
        </p:nvSpPr>
        <p:spPr>
          <a:xfrm>
            <a:off x="643725" y="3307575"/>
            <a:ext cx="624628" cy="666538"/>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Stats">
  <p:cSld name="Client Testimonial Stats">
    <p:bg>
      <p:bgPr>
        <a:blipFill>
          <a:blip r:embed="rId2">
            <a:alphaModFix/>
          </a:blip>
          <a:stretch>
            <a:fillRect/>
          </a:stretch>
        </a:blipFill>
      </p:bgPr>
    </p:bg>
    <p:spTree>
      <p:nvGrpSpPr>
        <p:cNvPr id="545" name="Shape 545"/>
        <p:cNvGrpSpPr/>
        <p:nvPr/>
      </p:nvGrpSpPr>
      <p:grpSpPr>
        <a:xfrm>
          <a:off x="0" y="0"/>
          <a:ext cx="0" cy="0"/>
          <a:chOff x="0" y="0"/>
          <a:chExt cx="0" cy="0"/>
        </a:xfrm>
      </p:grpSpPr>
      <p:sp>
        <p:nvSpPr>
          <p:cNvPr id="546" name="Google Shape;546;p46"/>
          <p:cNvSpPr txBox="1"/>
          <p:nvPr>
            <p:ph type="title"/>
          </p:nvPr>
        </p:nvSpPr>
        <p:spPr>
          <a:xfrm>
            <a:off x="514800" y="788400"/>
            <a:ext cx="4797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547" name="Google Shape;547;p46"/>
          <p:cNvSpPr txBox="1"/>
          <p:nvPr>
            <p:ph idx="1" type="body"/>
          </p:nvPr>
        </p:nvSpPr>
        <p:spPr>
          <a:xfrm>
            <a:off x="514800" y="3249335"/>
            <a:ext cx="4797600" cy="359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05C5AE"/>
              </a:buClr>
              <a:buSzPts val="1900"/>
              <a:buNone/>
              <a:defRPr b="0" i="0" sz="1900">
                <a:solidFill>
                  <a:srgbClr val="05C5AE"/>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48" name="Google Shape;548;p46"/>
          <p:cNvSpPr/>
          <p:nvPr>
            <p:ph idx="2" type="pic"/>
          </p:nvPr>
        </p:nvSpPr>
        <p:spPr>
          <a:xfrm>
            <a:off x="5702168" y="693933"/>
            <a:ext cx="6195600" cy="4025100"/>
          </a:xfrm>
          <a:prstGeom prst="roundRect">
            <a:avLst>
              <a:gd fmla="val 1784" name="adj"/>
            </a:avLst>
          </a:prstGeom>
          <a:solidFill>
            <a:srgbClr val="D8D8D8"/>
          </a:solidFill>
          <a:ln>
            <a:noFill/>
          </a:ln>
        </p:spPr>
      </p:sp>
      <p:sp>
        <p:nvSpPr>
          <p:cNvPr id="549" name="Google Shape;549;p46"/>
          <p:cNvSpPr txBox="1"/>
          <p:nvPr>
            <p:ph idx="3" type="body"/>
          </p:nvPr>
        </p:nvSpPr>
        <p:spPr>
          <a:xfrm>
            <a:off x="514799" y="3846199"/>
            <a:ext cx="4797600" cy="359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50" name="Google Shape;550;p46"/>
          <p:cNvSpPr/>
          <p:nvPr/>
        </p:nvSpPr>
        <p:spPr>
          <a:xfrm>
            <a:off x="4471215" y="4839661"/>
            <a:ext cx="3714000" cy="1726500"/>
          </a:xfrm>
          <a:prstGeom prst="roundRect">
            <a:avLst>
              <a:gd fmla="val 6563"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6"/>
          <p:cNvSpPr/>
          <p:nvPr>
            <p:ph idx="4" type="pic"/>
          </p:nvPr>
        </p:nvSpPr>
        <p:spPr>
          <a:xfrm>
            <a:off x="4667189" y="5010702"/>
            <a:ext cx="1687200" cy="590400"/>
          </a:xfrm>
          <a:prstGeom prst="rect">
            <a:avLst/>
          </a:prstGeom>
          <a:noFill/>
          <a:ln>
            <a:noFill/>
          </a:ln>
        </p:spPr>
      </p:sp>
      <p:sp>
        <p:nvSpPr>
          <p:cNvPr id="552" name="Google Shape;552;p46"/>
          <p:cNvSpPr txBox="1"/>
          <p:nvPr>
            <p:ph idx="5" type="body"/>
          </p:nvPr>
        </p:nvSpPr>
        <p:spPr>
          <a:xfrm>
            <a:off x="4647820" y="5748595"/>
            <a:ext cx="3360900" cy="359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53" name="Google Shape;553;p46"/>
          <p:cNvSpPr txBox="1"/>
          <p:nvPr>
            <p:ph idx="6" type="body"/>
          </p:nvPr>
        </p:nvSpPr>
        <p:spPr>
          <a:xfrm>
            <a:off x="514350" y="2133090"/>
            <a:ext cx="4381500" cy="1019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05C5AE"/>
              </a:buClr>
              <a:buSzPts val="7100"/>
              <a:buNone/>
              <a:defRPr sz="7100">
                <a:solidFill>
                  <a:srgbClr val="05C5AE"/>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54" name="Google Shape;554;p46"/>
          <p:cNvSpPr/>
          <p:nvPr/>
        </p:nvSpPr>
        <p:spPr>
          <a:xfrm>
            <a:off x="7542293" y="5009213"/>
            <a:ext cx="420875" cy="44911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 name="Google Shape;555;p46"/>
          <p:cNvGrpSpPr/>
          <p:nvPr/>
        </p:nvGrpSpPr>
        <p:grpSpPr>
          <a:xfrm>
            <a:off x="512064" y="6300216"/>
            <a:ext cx="1669806" cy="356671"/>
            <a:chOff x="237300" y="2120550"/>
            <a:chExt cx="7138975" cy="1527500"/>
          </a:xfrm>
        </p:grpSpPr>
        <p:sp>
          <p:nvSpPr>
            <p:cNvPr id="556" name="Google Shape;556;p4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Curve Blank">
  <p:cSld name="Gray Slide Curve Blank">
    <p:bg>
      <p:bgPr>
        <a:blipFill>
          <a:blip r:embed="rId2">
            <a:alphaModFix/>
          </a:blip>
          <a:stretch>
            <a:fillRect/>
          </a:stretch>
        </a:blipFill>
      </p:bgPr>
    </p:bg>
    <p:spTree>
      <p:nvGrpSpPr>
        <p:cNvPr id="559" name="Shape 559"/>
        <p:cNvGrpSpPr/>
        <p:nvPr/>
      </p:nvGrpSpPr>
      <p:grpSpPr>
        <a:xfrm>
          <a:off x="0" y="0"/>
          <a:ext cx="0" cy="0"/>
          <a:chOff x="0" y="0"/>
          <a:chExt cx="0" cy="0"/>
        </a:xfrm>
      </p:grpSpPr>
      <p:grpSp>
        <p:nvGrpSpPr>
          <p:cNvPr id="560" name="Google Shape;560;p47"/>
          <p:cNvGrpSpPr/>
          <p:nvPr/>
        </p:nvGrpSpPr>
        <p:grpSpPr>
          <a:xfrm>
            <a:off x="512064" y="6300216"/>
            <a:ext cx="1669806" cy="356671"/>
            <a:chOff x="237300" y="2120550"/>
            <a:chExt cx="7138975" cy="1527500"/>
          </a:xfrm>
        </p:grpSpPr>
        <p:sp>
          <p:nvSpPr>
            <p:cNvPr id="561" name="Google Shape;561;p4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Logo Outline Watermark">
  <p:cSld name="Gray Slide Logo Outline Watermark">
    <p:bg>
      <p:bgPr>
        <a:blipFill>
          <a:blip r:embed="rId2">
            <a:alphaModFix/>
          </a:blip>
          <a:stretch>
            <a:fillRect/>
          </a:stretch>
        </a:blipFill>
      </p:bgPr>
    </p:bg>
    <p:spTree>
      <p:nvGrpSpPr>
        <p:cNvPr id="564" name="Shape 564"/>
        <p:cNvGrpSpPr/>
        <p:nvPr/>
      </p:nvGrpSpPr>
      <p:grpSpPr>
        <a:xfrm>
          <a:off x="0" y="0"/>
          <a:ext cx="0" cy="0"/>
          <a:chOff x="0" y="0"/>
          <a:chExt cx="0" cy="0"/>
        </a:xfrm>
      </p:grpSpPr>
      <p:pic>
        <p:nvPicPr>
          <p:cNvPr descr="Circle&#10;&#10;Description automatically generated" id="565" name="Google Shape;565;p48"/>
          <p:cNvPicPr preferRelativeResize="0"/>
          <p:nvPr/>
        </p:nvPicPr>
        <p:blipFill rotWithShape="1">
          <a:blip r:embed="rId3">
            <a:alphaModFix amt="35000"/>
          </a:blip>
          <a:srcRect b="0" l="0" r="0" t="0"/>
          <a:stretch/>
        </p:blipFill>
        <p:spPr>
          <a:xfrm>
            <a:off x="5052701" y="243215"/>
            <a:ext cx="5372100" cy="5575300"/>
          </a:xfrm>
          <a:prstGeom prst="rect">
            <a:avLst/>
          </a:prstGeom>
          <a:noFill/>
          <a:ln>
            <a:noFill/>
          </a:ln>
        </p:spPr>
      </p:pic>
      <p:grpSp>
        <p:nvGrpSpPr>
          <p:cNvPr id="566" name="Google Shape;566;p48"/>
          <p:cNvGrpSpPr/>
          <p:nvPr/>
        </p:nvGrpSpPr>
        <p:grpSpPr>
          <a:xfrm>
            <a:off x="512064" y="6300216"/>
            <a:ext cx="1669806" cy="356671"/>
            <a:chOff x="237300" y="2120550"/>
            <a:chExt cx="7138975" cy="1527500"/>
          </a:xfrm>
        </p:grpSpPr>
        <p:sp>
          <p:nvSpPr>
            <p:cNvPr id="567" name="Google Shape;567;p4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lide Blue Image">
  <p:cSld name="Stats Slide Blue Image">
    <p:bg>
      <p:bgPr>
        <a:blipFill>
          <a:blip r:embed="rId2">
            <a:alphaModFix/>
          </a:blip>
          <a:stretch>
            <a:fillRect/>
          </a:stretch>
        </a:blipFill>
      </p:bgPr>
    </p:bg>
    <p:spTree>
      <p:nvGrpSpPr>
        <p:cNvPr id="570" name="Shape 570"/>
        <p:cNvGrpSpPr/>
        <p:nvPr/>
      </p:nvGrpSpPr>
      <p:grpSpPr>
        <a:xfrm>
          <a:off x="0" y="0"/>
          <a:ext cx="0" cy="0"/>
          <a:chOff x="0" y="0"/>
          <a:chExt cx="0" cy="0"/>
        </a:xfrm>
      </p:grpSpPr>
      <p:sp>
        <p:nvSpPr>
          <p:cNvPr id="571" name="Google Shape;571;p49"/>
          <p:cNvSpPr/>
          <p:nvPr/>
        </p:nvSpPr>
        <p:spPr>
          <a:xfrm>
            <a:off x="214267" y="253495"/>
            <a:ext cx="11763600" cy="55767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572" name="Google Shape;572;p49"/>
          <p:cNvSpPr/>
          <p:nvPr/>
        </p:nvSpPr>
        <p:spPr>
          <a:xfrm rot="5400000">
            <a:off x="8899583" y="2752048"/>
            <a:ext cx="5576700" cy="5796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573" name="Google Shape;573;p49"/>
          <p:cNvSpPr txBox="1"/>
          <p:nvPr>
            <p:ph idx="1" type="body"/>
          </p:nvPr>
        </p:nvSpPr>
        <p:spPr>
          <a:xfrm rot="5400000">
            <a:off x="9958577" y="2231465"/>
            <a:ext cx="3458700" cy="280800"/>
          </a:xfrm>
          <a:prstGeom prst="rect">
            <a:avLst/>
          </a:prstGeom>
          <a:noFill/>
          <a:ln>
            <a:noFill/>
          </a:ln>
        </p:spPr>
        <p:txBody>
          <a:bodyPr anchorCtr="0" anchor="ctr"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74" name="Google Shape;574;p49"/>
          <p:cNvSpPr/>
          <p:nvPr>
            <p:ph idx="2" type="pic"/>
          </p:nvPr>
        </p:nvSpPr>
        <p:spPr>
          <a:xfrm>
            <a:off x="6346479" y="1022350"/>
            <a:ext cx="4183500" cy="4183500"/>
          </a:xfrm>
          <a:prstGeom prst="ellipse">
            <a:avLst/>
          </a:prstGeom>
          <a:noFill/>
          <a:ln>
            <a:noFill/>
          </a:ln>
        </p:spPr>
      </p:sp>
      <p:sp>
        <p:nvSpPr>
          <p:cNvPr id="575" name="Google Shape;575;p49"/>
          <p:cNvSpPr txBox="1"/>
          <p:nvPr>
            <p:ph idx="3" type="body"/>
          </p:nvPr>
        </p:nvSpPr>
        <p:spPr>
          <a:xfrm>
            <a:off x="514800" y="1426135"/>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76" name="Google Shape;576;p49"/>
          <p:cNvSpPr txBox="1"/>
          <p:nvPr>
            <p:ph idx="4" type="body"/>
          </p:nvPr>
        </p:nvSpPr>
        <p:spPr>
          <a:xfrm>
            <a:off x="514800" y="2386258"/>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77" name="Google Shape;577;p49"/>
          <p:cNvSpPr txBox="1"/>
          <p:nvPr>
            <p:ph idx="5" type="body"/>
          </p:nvPr>
        </p:nvSpPr>
        <p:spPr>
          <a:xfrm>
            <a:off x="514800" y="283898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78" name="Google Shape;578;p49"/>
          <p:cNvSpPr txBox="1"/>
          <p:nvPr>
            <p:ph idx="6" type="body"/>
          </p:nvPr>
        </p:nvSpPr>
        <p:spPr>
          <a:xfrm>
            <a:off x="514800" y="4238009"/>
            <a:ext cx="4752900" cy="9144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6300"/>
              <a:buNone/>
              <a:defRPr b="0" i="0" sz="63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79" name="Google Shape;579;p49"/>
          <p:cNvSpPr txBox="1"/>
          <p:nvPr>
            <p:ph idx="7" type="body"/>
          </p:nvPr>
        </p:nvSpPr>
        <p:spPr>
          <a:xfrm>
            <a:off x="514800" y="3801490"/>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80" name="Google Shape;580;p49"/>
          <p:cNvSpPr txBox="1"/>
          <p:nvPr>
            <p:ph idx="8" type="body"/>
          </p:nvPr>
        </p:nvSpPr>
        <p:spPr>
          <a:xfrm>
            <a:off x="514800" y="5205759"/>
            <a:ext cx="3981300" cy="269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200"/>
              <a:buNone/>
              <a:defRPr b="0" i="0" sz="1200">
                <a:solidFill>
                  <a:schemeClr val="lt1"/>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81" name="Google Shape;581;p49"/>
          <p:cNvSpPr txBox="1"/>
          <p:nvPr>
            <p:ph idx="9" type="body"/>
          </p:nvPr>
        </p:nvSpPr>
        <p:spPr>
          <a:xfrm>
            <a:off x="514800" y="420246"/>
            <a:ext cx="4752900" cy="602100"/>
          </a:xfrm>
          <a:prstGeom prst="rect">
            <a:avLst/>
          </a:prstGeom>
          <a:noFill/>
          <a:ln>
            <a:noFill/>
          </a:ln>
        </p:spPr>
        <p:txBody>
          <a:bodyPr anchorCtr="0" anchor="ctr"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1100"/>
              <a:buNone/>
              <a:defRPr b="0" i="0" sz="11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582" name="Google Shape;582;p49"/>
          <p:cNvGrpSpPr/>
          <p:nvPr/>
        </p:nvGrpSpPr>
        <p:grpSpPr>
          <a:xfrm>
            <a:off x="512064" y="6300216"/>
            <a:ext cx="1669806" cy="356671"/>
            <a:chOff x="237300" y="2120550"/>
            <a:chExt cx="7138975" cy="1527500"/>
          </a:xfrm>
        </p:grpSpPr>
        <p:sp>
          <p:nvSpPr>
            <p:cNvPr id="583" name="Google Shape;583;p4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6" name="Google Shape;586;p49"/>
          <p:cNvPicPr preferRelativeResize="0"/>
          <p:nvPr/>
        </p:nvPicPr>
        <p:blipFill rotWithShape="1">
          <a:blip r:embed="rId3">
            <a:alphaModFix/>
          </a:blip>
          <a:srcRect b="0" l="0" r="0" t="0"/>
          <a:stretch/>
        </p:blipFill>
        <p:spPr>
          <a:xfrm>
            <a:off x="11561078" y="5369522"/>
            <a:ext cx="253886" cy="26975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ustry Listings">
  <p:cSld name="Industry Listings">
    <p:bg>
      <p:bgPr>
        <a:blipFill>
          <a:blip r:embed="rId2">
            <a:alphaModFix/>
          </a:blip>
          <a:stretch>
            <a:fillRect/>
          </a:stretch>
        </a:blipFill>
      </p:bgPr>
    </p:bg>
    <p:spTree>
      <p:nvGrpSpPr>
        <p:cNvPr id="587" name="Shape 587"/>
        <p:cNvGrpSpPr/>
        <p:nvPr/>
      </p:nvGrpSpPr>
      <p:grpSpPr>
        <a:xfrm>
          <a:off x="0" y="0"/>
          <a:ext cx="0" cy="0"/>
          <a:chOff x="0" y="0"/>
          <a:chExt cx="0" cy="0"/>
        </a:xfrm>
      </p:grpSpPr>
      <p:sp>
        <p:nvSpPr>
          <p:cNvPr id="588" name="Google Shape;588;p50"/>
          <p:cNvSpPr/>
          <p:nvPr/>
        </p:nvSpPr>
        <p:spPr>
          <a:xfrm flipH="1">
            <a:off x="4622230"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0"/>
          <p:cNvSpPr/>
          <p:nvPr>
            <p:ph idx="2" type="pic"/>
          </p:nvPr>
        </p:nvSpPr>
        <p:spPr>
          <a:xfrm>
            <a:off x="4692424" y="1059514"/>
            <a:ext cx="1008900" cy="846900"/>
          </a:xfrm>
          <a:prstGeom prst="roundRect">
            <a:avLst>
              <a:gd fmla="val 2755" name="adj"/>
            </a:avLst>
          </a:prstGeom>
          <a:noFill/>
          <a:ln>
            <a:noFill/>
          </a:ln>
        </p:spPr>
      </p:sp>
      <p:sp>
        <p:nvSpPr>
          <p:cNvPr id="590" name="Google Shape;590;p50"/>
          <p:cNvSpPr txBox="1"/>
          <p:nvPr>
            <p:ph idx="1" type="body"/>
          </p:nvPr>
        </p:nvSpPr>
        <p:spPr>
          <a:xfrm>
            <a:off x="4692424"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91" name="Google Shape;591;p50"/>
          <p:cNvSpPr/>
          <p:nvPr/>
        </p:nvSpPr>
        <p:spPr>
          <a:xfrm flipH="1">
            <a:off x="5860626"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0"/>
          <p:cNvSpPr/>
          <p:nvPr>
            <p:ph idx="3" type="pic"/>
          </p:nvPr>
        </p:nvSpPr>
        <p:spPr>
          <a:xfrm>
            <a:off x="5930820" y="1059514"/>
            <a:ext cx="1008900" cy="846900"/>
          </a:xfrm>
          <a:prstGeom prst="roundRect">
            <a:avLst>
              <a:gd fmla="val 2755" name="adj"/>
            </a:avLst>
          </a:prstGeom>
          <a:noFill/>
          <a:ln>
            <a:noFill/>
          </a:ln>
        </p:spPr>
      </p:sp>
      <p:sp>
        <p:nvSpPr>
          <p:cNvPr id="593" name="Google Shape;593;p50"/>
          <p:cNvSpPr txBox="1"/>
          <p:nvPr>
            <p:ph idx="4" type="body"/>
          </p:nvPr>
        </p:nvSpPr>
        <p:spPr>
          <a:xfrm>
            <a:off x="5930820"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94" name="Google Shape;594;p50"/>
          <p:cNvSpPr/>
          <p:nvPr/>
        </p:nvSpPr>
        <p:spPr>
          <a:xfrm flipH="1">
            <a:off x="7099022"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0"/>
          <p:cNvSpPr/>
          <p:nvPr>
            <p:ph idx="5" type="pic"/>
          </p:nvPr>
        </p:nvSpPr>
        <p:spPr>
          <a:xfrm>
            <a:off x="7169216" y="1059514"/>
            <a:ext cx="1008900" cy="846900"/>
          </a:xfrm>
          <a:prstGeom prst="roundRect">
            <a:avLst>
              <a:gd fmla="val 2755" name="adj"/>
            </a:avLst>
          </a:prstGeom>
          <a:noFill/>
          <a:ln>
            <a:noFill/>
          </a:ln>
        </p:spPr>
      </p:sp>
      <p:sp>
        <p:nvSpPr>
          <p:cNvPr id="596" name="Google Shape;596;p50"/>
          <p:cNvSpPr txBox="1"/>
          <p:nvPr>
            <p:ph idx="6" type="body"/>
          </p:nvPr>
        </p:nvSpPr>
        <p:spPr>
          <a:xfrm>
            <a:off x="7169216"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597" name="Google Shape;597;p50"/>
          <p:cNvSpPr/>
          <p:nvPr/>
        </p:nvSpPr>
        <p:spPr>
          <a:xfrm flipH="1">
            <a:off x="8332718"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0"/>
          <p:cNvSpPr/>
          <p:nvPr>
            <p:ph idx="7" type="pic"/>
          </p:nvPr>
        </p:nvSpPr>
        <p:spPr>
          <a:xfrm>
            <a:off x="8402912" y="1059514"/>
            <a:ext cx="1008900" cy="846900"/>
          </a:xfrm>
          <a:prstGeom prst="roundRect">
            <a:avLst>
              <a:gd fmla="val 2755" name="adj"/>
            </a:avLst>
          </a:prstGeom>
          <a:noFill/>
          <a:ln>
            <a:noFill/>
          </a:ln>
        </p:spPr>
      </p:sp>
      <p:sp>
        <p:nvSpPr>
          <p:cNvPr id="599" name="Google Shape;599;p50"/>
          <p:cNvSpPr txBox="1"/>
          <p:nvPr>
            <p:ph idx="8" type="body"/>
          </p:nvPr>
        </p:nvSpPr>
        <p:spPr>
          <a:xfrm>
            <a:off x="8402912"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00" name="Google Shape;600;p50"/>
          <p:cNvSpPr/>
          <p:nvPr/>
        </p:nvSpPr>
        <p:spPr>
          <a:xfrm flipH="1">
            <a:off x="9572165"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0"/>
          <p:cNvSpPr/>
          <p:nvPr>
            <p:ph idx="9" type="pic"/>
          </p:nvPr>
        </p:nvSpPr>
        <p:spPr>
          <a:xfrm>
            <a:off x="9642359" y="1059514"/>
            <a:ext cx="1008900" cy="846900"/>
          </a:xfrm>
          <a:prstGeom prst="roundRect">
            <a:avLst>
              <a:gd fmla="val 2755" name="adj"/>
            </a:avLst>
          </a:prstGeom>
          <a:noFill/>
          <a:ln>
            <a:noFill/>
          </a:ln>
        </p:spPr>
      </p:sp>
      <p:sp>
        <p:nvSpPr>
          <p:cNvPr id="602" name="Google Shape;602;p50"/>
          <p:cNvSpPr txBox="1"/>
          <p:nvPr>
            <p:ph idx="13" type="body"/>
          </p:nvPr>
        </p:nvSpPr>
        <p:spPr>
          <a:xfrm>
            <a:off x="9642359"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03" name="Google Shape;603;p50"/>
          <p:cNvSpPr/>
          <p:nvPr/>
        </p:nvSpPr>
        <p:spPr>
          <a:xfrm flipH="1">
            <a:off x="10813798" y="977949"/>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0"/>
          <p:cNvSpPr/>
          <p:nvPr>
            <p:ph idx="14" type="pic"/>
          </p:nvPr>
        </p:nvSpPr>
        <p:spPr>
          <a:xfrm>
            <a:off x="10883992" y="1059514"/>
            <a:ext cx="1008900" cy="846900"/>
          </a:xfrm>
          <a:prstGeom prst="roundRect">
            <a:avLst>
              <a:gd fmla="val 2755" name="adj"/>
            </a:avLst>
          </a:prstGeom>
          <a:noFill/>
          <a:ln>
            <a:noFill/>
          </a:ln>
        </p:spPr>
      </p:sp>
      <p:sp>
        <p:nvSpPr>
          <p:cNvPr id="605" name="Google Shape;605;p50"/>
          <p:cNvSpPr txBox="1"/>
          <p:nvPr>
            <p:ph idx="15" type="body"/>
          </p:nvPr>
        </p:nvSpPr>
        <p:spPr>
          <a:xfrm>
            <a:off x="10883992" y="1924361"/>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06" name="Google Shape;606;p50"/>
          <p:cNvSpPr/>
          <p:nvPr/>
        </p:nvSpPr>
        <p:spPr>
          <a:xfrm flipH="1">
            <a:off x="3383834"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0"/>
          <p:cNvSpPr/>
          <p:nvPr>
            <p:ph idx="16" type="pic"/>
          </p:nvPr>
        </p:nvSpPr>
        <p:spPr>
          <a:xfrm>
            <a:off x="3454028" y="2624949"/>
            <a:ext cx="1008900" cy="846900"/>
          </a:xfrm>
          <a:prstGeom prst="roundRect">
            <a:avLst>
              <a:gd fmla="val 2755" name="adj"/>
            </a:avLst>
          </a:prstGeom>
          <a:noFill/>
          <a:ln>
            <a:noFill/>
          </a:ln>
        </p:spPr>
      </p:sp>
      <p:sp>
        <p:nvSpPr>
          <p:cNvPr id="608" name="Google Shape;608;p50"/>
          <p:cNvSpPr txBox="1"/>
          <p:nvPr>
            <p:ph idx="17" type="body"/>
          </p:nvPr>
        </p:nvSpPr>
        <p:spPr>
          <a:xfrm>
            <a:off x="3454028"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09" name="Google Shape;609;p50"/>
          <p:cNvSpPr/>
          <p:nvPr/>
        </p:nvSpPr>
        <p:spPr>
          <a:xfrm flipH="1">
            <a:off x="4622230"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0"/>
          <p:cNvSpPr/>
          <p:nvPr>
            <p:ph idx="18" type="pic"/>
          </p:nvPr>
        </p:nvSpPr>
        <p:spPr>
          <a:xfrm>
            <a:off x="4692424" y="2624949"/>
            <a:ext cx="1008900" cy="846900"/>
          </a:xfrm>
          <a:prstGeom prst="roundRect">
            <a:avLst>
              <a:gd fmla="val 2755" name="adj"/>
            </a:avLst>
          </a:prstGeom>
          <a:noFill/>
          <a:ln>
            <a:noFill/>
          </a:ln>
        </p:spPr>
      </p:sp>
      <p:sp>
        <p:nvSpPr>
          <p:cNvPr id="611" name="Google Shape;611;p50"/>
          <p:cNvSpPr txBox="1"/>
          <p:nvPr>
            <p:ph idx="19" type="body"/>
          </p:nvPr>
        </p:nvSpPr>
        <p:spPr>
          <a:xfrm>
            <a:off x="4692424"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12" name="Google Shape;612;p50"/>
          <p:cNvSpPr/>
          <p:nvPr/>
        </p:nvSpPr>
        <p:spPr>
          <a:xfrm flipH="1">
            <a:off x="5860626"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0"/>
          <p:cNvSpPr/>
          <p:nvPr>
            <p:ph idx="20" type="pic"/>
          </p:nvPr>
        </p:nvSpPr>
        <p:spPr>
          <a:xfrm>
            <a:off x="5930820" y="2624949"/>
            <a:ext cx="1008900" cy="846900"/>
          </a:xfrm>
          <a:prstGeom prst="roundRect">
            <a:avLst>
              <a:gd fmla="val 2755" name="adj"/>
            </a:avLst>
          </a:prstGeom>
          <a:noFill/>
          <a:ln>
            <a:noFill/>
          </a:ln>
        </p:spPr>
      </p:sp>
      <p:sp>
        <p:nvSpPr>
          <p:cNvPr id="614" name="Google Shape;614;p50"/>
          <p:cNvSpPr txBox="1"/>
          <p:nvPr>
            <p:ph idx="21" type="body"/>
          </p:nvPr>
        </p:nvSpPr>
        <p:spPr>
          <a:xfrm>
            <a:off x="5930820"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15" name="Google Shape;615;p50"/>
          <p:cNvSpPr/>
          <p:nvPr/>
        </p:nvSpPr>
        <p:spPr>
          <a:xfrm flipH="1">
            <a:off x="7099022"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0"/>
          <p:cNvSpPr/>
          <p:nvPr>
            <p:ph idx="22" type="pic"/>
          </p:nvPr>
        </p:nvSpPr>
        <p:spPr>
          <a:xfrm>
            <a:off x="7169216" y="2624949"/>
            <a:ext cx="1008900" cy="846900"/>
          </a:xfrm>
          <a:prstGeom prst="roundRect">
            <a:avLst>
              <a:gd fmla="val 2755" name="adj"/>
            </a:avLst>
          </a:prstGeom>
          <a:noFill/>
          <a:ln>
            <a:noFill/>
          </a:ln>
        </p:spPr>
      </p:sp>
      <p:sp>
        <p:nvSpPr>
          <p:cNvPr id="617" name="Google Shape;617;p50"/>
          <p:cNvSpPr txBox="1"/>
          <p:nvPr>
            <p:ph idx="23" type="body"/>
          </p:nvPr>
        </p:nvSpPr>
        <p:spPr>
          <a:xfrm>
            <a:off x="7169216"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18" name="Google Shape;618;p50"/>
          <p:cNvSpPr/>
          <p:nvPr/>
        </p:nvSpPr>
        <p:spPr>
          <a:xfrm flipH="1">
            <a:off x="8332718"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0"/>
          <p:cNvSpPr/>
          <p:nvPr>
            <p:ph idx="24" type="pic"/>
          </p:nvPr>
        </p:nvSpPr>
        <p:spPr>
          <a:xfrm>
            <a:off x="8402912" y="2624949"/>
            <a:ext cx="1008900" cy="846900"/>
          </a:xfrm>
          <a:prstGeom prst="roundRect">
            <a:avLst>
              <a:gd fmla="val 2755" name="adj"/>
            </a:avLst>
          </a:prstGeom>
          <a:noFill/>
          <a:ln>
            <a:noFill/>
          </a:ln>
        </p:spPr>
      </p:sp>
      <p:sp>
        <p:nvSpPr>
          <p:cNvPr id="620" name="Google Shape;620;p50"/>
          <p:cNvSpPr txBox="1"/>
          <p:nvPr>
            <p:ph idx="25" type="body"/>
          </p:nvPr>
        </p:nvSpPr>
        <p:spPr>
          <a:xfrm>
            <a:off x="8402912"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21" name="Google Shape;621;p50"/>
          <p:cNvSpPr/>
          <p:nvPr/>
        </p:nvSpPr>
        <p:spPr>
          <a:xfrm flipH="1">
            <a:off x="9572165"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0"/>
          <p:cNvSpPr/>
          <p:nvPr>
            <p:ph idx="26" type="pic"/>
          </p:nvPr>
        </p:nvSpPr>
        <p:spPr>
          <a:xfrm>
            <a:off x="9642359" y="2624949"/>
            <a:ext cx="1008900" cy="846900"/>
          </a:xfrm>
          <a:prstGeom prst="roundRect">
            <a:avLst>
              <a:gd fmla="val 2755" name="adj"/>
            </a:avLst>
          </a:prstGeom>
          <a:noFill/>
          <a:ln>
            <a:noFill/>
          </a:ln>
        </p:spPr>
      </p:sp>
      <p:sp>
        <p:nvSpPr>
          <p:cNvPr id="623" name="Google Shape;623;p50"/>
          <p:cNvSpPr txBox="1"/>
          <p:nvPr>
            <p:ph idx="27" type="body"/>
          </p:nvPr>
        </p:nvSpPr>
        <p:spPr>
          <a:xfrm>
            <a:off x="9642359"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24" name="Google Shape;624;p50"/>
          <p:cNvSpPr/>
          <p:nvPr/>
        </p:nvSpPr>
        <p:spPr>
          <a:xfrm flipH="1">
            <a:off x="10813798" y="2543384"/>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0"/>
          <p:cNvSpPr/>
          <p:nvPr>
            <p:ph idx="28" type="pic"/>
          </p:nvPr>
        </p:nvSpPr>
        <p:spPr>
          <a:xfrm>
            <a:off x="10883992" y="2624949"/>
            <a:ext cx="1008900" cy="846900"/>
          </a:xfrm>
          <a:prstGeom prst="roundRect">
            <a:avLst>
              <a:gd fmla="val 2755" name="adj"/>
            </a:avLst>
          </a:prstGeom>
          <a:noFill/>
          <a:ln>
            <a:noFill/>
          </a:ln>
        </p:spPr>
      </p:sp>
      <p:sp>
        <p:nvSpPr>
          <p:cNvPr id="626" name="Google Shape;626;p50"/>
          <p:cNvSpPr txBox="1"/>
          <p:nvPr>
            <p:ph idx="29" type="body"/>
          </p:nvPr>
        </p:nvSpPr>
        <p:spPr>
          <a:xfrm>
            <a:off x="10883992" y="3489796"/>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27" name="Google Shape;627;p50"/>
          <p:cNvSpPr/>
          <p:nvPr/>
        </p:nvSpPr>
        <p:spPr>
          <a:xfrm flipH="1">
            <a:off x="3383834"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0"/>
          <p:cNvSpPr/>
          <p:nvPr>
            <p:ph idx="30" type="pic"/>
          </p:nvPr>
        </p:nvSpPr>
        <p:spPr>
          <a:xfrm>
            <a:off x="3454028" y="4195486"/>
            <a:ext cx="1008900" cy="846900"/>
          </a:xfrm>
          <a:prstGeom prst="roundRect">
            <a:avLst>
              <a:gd fmla="val 2755" name="adj"/>
            </a:avLst>
          </a:prstGeom>
          <a:noFill/>
          <a:ln>
            <a:noFill/>
          </a:ln>
        </p:spPr>
      </p:sp>
      <p:sp>
        <p:nvSpPr>
          <p:cNvPr id="629" name="Google Shape;629;p50"/>
          <p:cNvSpPr txBox="1"/>
          <p:nvPr>
            <p:ph idx="31" type="body"/>
          </p:nvPr>
        </p:nvSpPr>
        <p:spPr>
          <a:xfrm>
            <a:off x="3454028"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30" name="Google Shape;630;p50"/>
          <p:cNvSpPr/>
          <p:nvPr/>
        </p:nvSpPr>
        <p:spPr>
          <a:xfrm flipH="1">
            <a:off x="4622230"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0"/>
          <p:cNvSpPr/>
          <p:nvPr>
            <p:ph idx="32" type="pic"/>
          </p:nvPr>
        </p:nvSpPr>
        <p:spPr>
          <a:xfrm>
            <a:off x="4692424" y="4195486"/>
            <a:ext cx="1008900" cy="846900"/>
          </a:xfrm>
          <a:prstGeom prst="roundRect">
            <a:avLst>
              <a:gd fmla="val 2755" name="adj"/>
            </a:avLst>
          </a:prstGeom>
          <a:noFill/>
          <a:ln>
            <a:noFill/>
          </a:ln>
        </p:spPr>
      </p:sp>
      <p:sp>
        <p:nvSpPr>
          <p:cNvPr id="632" name="Google Shape;632;p50"/>
          <p:cNvSpPr txBox="1"/>
          <p:nvPr>
            <p:ph idx="33" type="body"/>
          </p:nvPr>
        </p:nvSpPr>
        <p:spPr>
          <a:xfrm>
            <a:off x="4692424"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33" name="Google Shape;633;p50"/>
          <p:cNvSpPr/>
          <p:nvPr/>
        </p:nvSpPr>
        <p:spPr>
          <a:xfrm flipH="1">
            <a:off x="5860626"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0"/>
          <p:cNvSpPr/>
          <p:nvPr>
            <p:ph idx="34" type="pic"/>
          </p:nvPr>
        </p:nvSpPr>
        <p:spPr>
          <a:xfrm>
            <a:off x="5930820" y="4195486"/>
            <a:ext cx="1008900" cy="846900"/>
          </a:xfrm>
          <a:prstGeom prst="roundRect">
            <a:avLst>
              <a:gd fmla="val 2755" name="adj"/>
            </a:avLst>
          </a:prstGeom>
          <a:noFill/>
          <a:ln>
            <a:noFill/>
          </a:ln>
        </p:spPr>
      </p:sp>
      <p:sp>
        <p:nvSpPr>
          <p:cNvPr id="635" name="Google Shape;635;p50"/>
          <p:cNvSpPr txBox="1"/>
          <p:nvPr>
            <p:ph idx="35" type="body"/>
          </p:nvPr>
        </p:nvSpPr>
        <p:spPr>
          <a:xfrm>
            <a:off x="5930820"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36" name="Google Shape;636;p50"/>
          <p:cNvSpPr/>
          <p:nvPr/>
        </p:nvSpPr>
        <p:spPr>
          <a:xfrm flipH="1">
            <a:off x="7099022"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0"/>
          <p:cNvSpPr/>
          <p:nvPr>
            <p:ph idx="36" type="pic"/>
          </p:nvPr>
        </p:nvSpPr>
        <p:spPr>
          <a:xfrm>
            <a:off x="7169216" y="4195486"/>
            <a:ext cx="1008900" cy="846900"/>
          </a:xfrm>
          <a:prstGeom prst="roundRect">
            <a:avLst>
              <a:gd fmla="val 2755" name="adj"/>
            </a:avLst>
          </a:prstGeom>
          <a:noFill/>
          <a:ln>
            <a:noFill/>
          </a:ln>
        </p:spPr>
      </p:sp>
      <p:sp>
        <p:nvSpPr>
          <p:cNvPr id="638" name="Google Shape;638;p50"/>
          <p:cNvSpPr txBox="1"/>
          <p:nvPr>
            <p:ph idx="37" type="body"/>
          </p:nvPr>
        </p:nvSpPr>
        <p:spPr>
          <a:xfrm>
            <a:off x="7169216"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39" name="Google Shape;639;p50"/>
          <p:cNvSpPr/>
          <p:nvPr/>
        </p:nvSpPr>
        <p:spPr>
          <a:xfrm flipH="1">
            <a:off x="8332718"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0"/>
          <p:cNvSpPr/>
          <p:nvPr>
            <p:ph idx="38" type="pic"/>
          </p:nvPr>
        </p:nvSpPr>
        <p:spPr>
          <a:xfrm>
            <a:off x="8402912" y="4195486"/>
            <a:ext cx="1008900" cy="846900"/>
          </a:xfrm>
          <a:prstGeom prst="roundRect">
            <a:avLst>
              <a:gd fmla="val 2755" name="adj"/>
            </a:avLst>
          </a:prstGeom>
          <a:noFill/>
          <a:ln>
            <a:noFill/>
          </a:ln>
        </p:spPr>
      </p:sp>
      <p:sp>
        <p:nvSpPr>
          <p:cNvPr id="641" name="Google Shape;641;p50"/>
          <p:cNvSpPr txBox="1"/>
          <p:nvPr>
            <p:ph idx="39" type="body"/>
          </p:nvPr>
        </p:nvSpPr>
        <p:spPr>
          <a:xfrm>
            <a:off x="8402912"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42" name="Google Shape;642;p50"/>
          <p:cNvSpPr/>
          <p:nvPr/>
        </p:nvSpPr>
        <p:spPr>
          <a:xfrm flipH="1">
            <a:off x="9572165"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0"/>
          <p:cNvSpPr/>
          <p:nvPr>
            <p:ph idx="40" type="pic"/>
          </p:nvPr>
        </p:nvSpPr>
        <p:spPr>
          <a:xfrm>
            <a:off x="9642359" y="4195486"/>
            <a:ext cx="1008900" cy="846900"/>
          </a:xfrm>
          <a:prstGeom prst="roundRect">
            <a:avLst>
              <a:gd fmla="val 2755" name="adj"/>
            </a:avLst>
          </a:prstGeom>
          <a:noFill/>
          <a:ln>
            <a:noFill/>
          </a:ln>
        </p:spPr>
      </p:sp>
      <p:sp>
        <p:nvSpPr>
          <p:cNvPr id="644" name="Google Shape;644;p50"/>
          <p:cNvSpPr txBox="1"/>
          <p:nvPr>
            <p:ph idx="41" type="body"/>
          </p:nvPr>
        </p:nvSpPr>
        <p:spPr>
          <a:xfrm>
            <a:off x="9642359"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45" name="Google Shape;645;p50"/>
          <p:cNvSpPr/>
          <p:nvPr/>
        </p:nvSpPr>
        <p:spPr>
          <a:xfrm flipH="1">
            <a:off x="10813798" y="4113921"/>
            <a:ext cx="1152000" cy="14601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0"/>
          <p:cNvSpPr/>
          <p:nvPr>
            <p:ph idx="42" type="pic"/>
          </p:nvPr>
        </p:nvSpPr>
        <p:spPr>
          <a:xfrm>
            <a:off x="10883992" y="4195486"/>
            <a:ext cx="1008900" cy="846900"/>
          </a:xfrm>
          <a:prstGeom prst="roundRect">
            <a:avLst>
              <a:gd fmla="val 2755" name="adj"/>
            </a:avLst>
          </a:prstGeom>
          <a:noFill/>
          <a:ln>
            <a:noFill/>
          </a:ln>
        </p:spPr>
      </p:sp>
      <p:sp>
        <p:nvSpPr>
          <p:cNvPr id="647" name="Google Shape;647;p50"/>
          <p:cNvSpPr txBox="1"/>
          <p:nvPr>
            <p:ph idx="43" type="body"/>
          </p:nvPr>
        </p:nvSpPr>
        <p:spPr>
          <a:xfrm>
            <a:off x="10883992" y="5060333"/>
            <a:ext cx="1008900" cy="428400"/>
          </a:xfrm>
          <a:prstGeom prst="rect">
            <a:avLst/>
          </a:prstGeom>
          <a:noFill/>
          <a:ln>
            <a:noFill/>
          </a:ln>
        </p:spPr>
        <p:txBody>
          <a:bodyPr anchorCtr="0" anchor="t" bIns="45700" lIns="72000" spcFirstLastPara="1" rIns="90000" wrap="square" tIns="45700">
            <a:noAutofit/>
          </a:bodyPr>
          <a:lstStyle>
            <a:lvl1pPr indent="-228600" lvl="0" marL="457200" rtl="0" algn="l">
              <a:lnSpc>
                <a:spcPct val="90000"/>
              </a:lnSpc>
              <a:spcBef>
                <a:spcPts val="1500"/>
              </a:spcBef>
              <a:spcAft>
                <a:spcPts val="0"/>
              </a:spcAft>
              <a:buClr>
                <a:schemeClr val="dk1"/>
              </a:buClr>
              <a:buSzPts val="800"/>
              <a:buNone/>
              <a:defRPr b="0" i="0" sz="800">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48" name="Google Shape;648;p50"/>
          <p:cNvSpPr txBox="1"/>
          <p:nvPr>
            <p:ph idx="44" type="body"/>
          </p:nvPr>
        </p:nvSpPr>
        <p:spPr>
          <a:xfrm>
            <a:off x="516303" y="1980857"/>
            <a:ext cx="2286900" cy="1937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649" name="Google Shape;649;p50"/>
          <p:cNvSpPr txBox="1"/>
          <p:nvPr>
            <p:ph idx="45" type="body"/>
          </p:nvPr>
        </p:nvSpPr>
        <p:spPr>
          <a:xfrm>
            <a:off x="516302" y="1600676"/>
            <a:ext cx="30132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650" name="Google Shape;650;p50"/>
          <p:cNvGrpSpPr/>
          <p:nvPr/>
        </p:nvGrpSpPr>
        <p:grpSpPr>
          <a:xfrm>
            <a:off x="512064" y="6300216"/>
            <a:ext cx="1669806" cy="356671"/>
            <a:chOff x="237300" y="2120550"/>
            <a:chExt cx="7138975" cy="1527500"/>
          </a:xfrm>
        </p:grpSpPr>
        <p:sp>
          <p:nvSpPr>
            <p:cNvPr id="651" name="Google Shape;651;p5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cSld name="Services">
    <p:bg>
      <p:bgPr>
        <a:blipFill>
          <a:blip r:embed="rId2">
            <a:alphaModFix/>
          </a:blip>
          <a:stretch>
            <a:fillRect/>
          </a:stretch>
        </a:blipFill>
      </p:bgPr>
    </p:bg>
    <p:spTree>
      <p:nvGrpSpPr>
        <p:cNvPr id="654" name="Shape 654"/>
        <p:cNvGrpSpPr/>
        <p:nvPr/>
      </p:nvGrpSpPr>
      <p:grpSpPr>
        <a:xfrm>
          <a:off x="0" y="0"/>
          <a:ext cx="0" cy="0"/>
          <a:chOff x="0" y="0"/>
          <a:chExt cx="0" cy="0"/>
        </a:xfrm>
      </p:grpSpPr>
      <p:sp>
        <p:nvSpPr>
          <p:cNvPr id="655" name="Google Shape;655;p51"/>
          <p:cNvSpPr txBox="1"/>
          <p:nvPr>
            <p:ph type="title"/>
          </p:nvPr>
        </p:nvSpPr>
        <p:spPr>
          <a:xfrm>
            <a:off x="7352923" y="1694039"/>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56" name="Google Shape;656;p51"/>
          <p:cNvSpPr txBox="1"/>
          <p:nvPr>
            <p:ph idx="1" type="body"/>
          </p:nvPr>
        </p:nvSpPr>
        <p:spPr>
          <a:xfrm>
            <a:off x="7352922" y="3826956"/>
            <a:ext cx="39813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57" name="Google Shape;657;p51"/>
          <p:cNvSpPr/>
          <p:nvPr/>
        </p:nvSpPr>
        <p:spPr>
          <a:xfrm>
            <a:off x="1029943" y="693568"/>
            <a:ext cx="5172900" cy="15696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1"/>
          <p:cNvSpPr/>
          <p:nvPr/>
        </p:nvSpPr>
        <p:spPr>
          <a:xfrm>
            <a:off x="1036260" y="2443534"/>
            <a:ext cx="5172900" cy="1569300"/>
          </a:xfrm>
          <a:prstGeom prst="roundRect">
            <a:avLst>
              <a:gd fmla="val 323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1"/>
          <p:cNvSpPr/>
          <p:nvPr/>
        </p:nvSpPr>
        <p:spPr>
          <a:xfrm>
            <a:off x="1020417" y="4174968"/>
            <a:ext cx="5172900" cy="1569300"/>
          </a:xfrm>
          <a:prstGeom prst="roundRect">
            <a:avLst>
              <a:gd fmla="val 1662"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1"/>
          <p:cNvSpPr/>
          <p:nvPr>
            <p:ph idx="2" type="pic"/>
          </p:nvPr>
        </p:nvSpPr>
        <p:spPr>
          <a:xfrm>
            <a:off x="1029942" y="693568"/>
            <a:ext cx="1962000" cy="1569600"/>
          </a:xfrm>
          <a:prstGeom prst="roundRect">
            <a:avLst>
              <a:gd fmla="val 1965" name="adj"/>
            </a:avLst>
          </a:prstGeom>
          <a:solidFill>
            <a:srgbClr val="D8D8D8"/>
          </a:solidFill>
          <a:ln>
            <a:noFill/>
          </a:ln>
        </p:spPr>
      </p:sp>
      <p:sp>
        <p:nvSpPr>
          <p:cNvPr id="661" name="Google Shape;661;p51"/>
          <p:cNvSpPr/>
          <p:nvPr>
            <p:ph idx="3" type="pic"/>
          </p:nvPr>
        </p:nvSpPr>
        <p:spPr>
          <a:xfrm>
            <a:off x="4247006" y="2443534"/>
            <a:ext cx="1962000" cy="1569600"/>
          </a:xfrm>
          <a:prstGeom prst="roundRect">
            <a:avLst>
              <a:gd fmla="val 1965" name="adj"/>
            </a:avLst>
          </a:prstGeom>
          <a:solidFill>
            <a:srgbClr val="D8D8D8"/>
          </a:solidFill>
          <a:ln>
            <a:noFill/>
          </a:ln>
        </p:spPr>
      </p:sp>
      <p:sp>
        <p:nvSpPr>
          <p:cNvPr id="662" name="Google Shape;662;p51"/>
          <p:cNvSpPr/>
          <p:nvPr>
            <p:ph idx="4" type="pic"/>
          </p:nvPr>
        </p:nvSpPr>
        <p:spPr>
          <a:xfrm>
            <a:off x="1020417" y="4174742"/>
            <a:ext cx="1962000" cy="1569600"/>
          </a:xfrm>
          <a:prstGeom prst="roundRect">
            <a:avLst>
              <a:gd fmla="val 1965" name="adj"/>
            </a:avLst>
          </a:prstGeom>
          <a:solidFill>
            <a:srgbClr val="D8D8D8"/>
          </a:solidFill>
          <a:ln>
            <a:noFill/>
          </a:ln>
        </p:spPr>
      </p:sp>
      <p:sp>
        <p:nvSpPr>
          <p:cNvPr id="663" name="Google Shape;663;p51"/>
          <p:cNvSpPr/>
          <p:nvPr>
            <p:ph idx="5" type="pic"/>
          </p:nvPr>
        </p:nvSpPr>
        <p:spPr>
          <a:xfrm>
            <a:off x="5452969" y="1172039"/>
            <a:ext cx="522000" cy="522000"/>
          </a:xfrm>
          <a:prstGeom prst="rect">
            <a:avLst/>
          </a:prstGeom>
          <a:noFill/>
          <a:ln>
            <a:noFill/>
          </a:ln>
        </p:spPr>
      </p:sp>
      <p:sp>
        <p:nvSpPr>
          <p:cNvPr id="664" name="Google Shape;664;p51"/>
          <p:cNvSpPr/>
          <p:nvPr>
            <p:ph idx="6" type="pic"/>
          </p:nvPr>
        </p:nvSpPr>
        <p:spPr>
          <a:xfrm>
            <a:off x="3538201" y="2941340"/>
            <a:ext cx="522000" cy="522000"/>
          </a:xfrm>
          <a:prstGeom prst="rect">
            <a:avLst/>
          </a:prstGeom>
          <a:noFill/>
          <a:ln>
            <a:noFill/>
          </a:ln>
        </p:spPr>
      </p:sp>
      <p:sp>
        <p:nvSpPr>
          <p:cNvPr id="665" name="Google Shape;665;p51"/>
          <p:cNvSpPr/>
          <p:nvPr>
            <p:ph idx="7" type="pic"/>
          </p:nvPr>
        </p:nvSpPr>
        <p:spPr>
          <a:xfrm>
            <a:off x="5452969" y="4650485"/>
            <a:ext cx="522000" cy="522000"/>
          </a:xfrm>
          <a:prstGeom prst="rect">
            <a:avLst/>
          </a:prstGeom>
          <a:noFill/>
          <a:ln>
            <a:noFill/>
          </a:ln>
        </p:spPr>
      </p:sp>
      <p:sp>
        <p:nvSpPr>
          <p:cNvPr id="666" name="Google Shape;666;p51"/>
          <p:cNvSpPr txBox="1"/>
          <p:nvPr>
            <p:ph idx="8" type="body"/>
          </p:nvPr>
        </p:nvSpPr>
        <p:spPr>
          <a:xfrm>
            <a:off x="3144531" y="1142414"/>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67" name="Google Shape;667;p51"/>
          <p:cNvSpPr txBox="1"/>
          <p:nvPr>
            <p:ph idx="9" type="body"/>
          </p:nvPr>
        </p:nvSpPr>
        <p:spPr>
          <a:xfrm>
            <a:off x="1198374" y="2887880"/>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68" name="Google Shape;668;p51"/>
          <p:cNvSpPr txBox="1"/>
          <p:nvPr>
            <p:ph idx="13" type="body"/>
          </p:nvPr>
        </p:nvSpPr>
        <p:spPr>
          <a:xfrm>
            <a:off x="3144531" y="4650485"/>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669" name="Google Shape;669;p51"/>
          <p:cNvCxnSpPr/>
          <p:nvPr/>
        </p:nvCxnSpPr>
        <p:spPr>
          <a:xfrm>
            <a:off x="3144531" y="1135417"/>
            <a:ext cx="247200" cy="0"/>
          </a:xfrm>
          <a:prstGeom prst="straightConnector1">
            <a:avLst/>
          </a:prstGeom>
          <a:noFill/>
          <a:ln cap="rnd" cmpd="sng" w="25400">
            <a:solidFill>
              <a:srgbClr val="385BFF"/>
            </a:solidFill>
            <a:prstDash val="solid"/>
            <a:round/>
            <a:headEnd len="sm" w="sm" type="none"/>
            <a:tailEnd len="sm" w="sm" type="none"/>
          </a:ln>
        </p:spPr>
      </p:cxnSp>
      <p:cxnSp>
        <p:nvCxnSpPr>
          <p:cNvPr id="670" name="Google Shape;670;p51"/>
          <p:cNvCxnSpPr/>
          <p:nvPr/>
        </p:nvCxnSpPr>
        <p:spPr>
          <a:xfrm>
            <a:off x="3144531" y="4650485"/>
            <a:ext cx="247200" cy="0"/>
          </a:xfrm>
          <a:prstGeom prst="straightConnector1">
            <a:avLst/>
          </a:prstGeom>
          <a:noFill/>
          <a:ln cap="rnd" cmpd="sng" w="25400">
            <a:solidFill>
              <a:srgbClr val="385BFF"/>
            </a:solidFill>
            <a:prstDash val="solid"/>
            <a:round/>
            <a:headEnd len="sm" w="sm" type="none"/>
            <a:tailEnd len="sm" w="sm" type="none"/>
          </a:ln>
        </p:spPr>
      </p:cxnSp>
      <p:cxnSp>
        <p:nvCxnSpPr>
          <p:cNvPr id="671" name="Google Shape;671;p51"/>
          <p:cNvCxnSpPr/>
          <p:nvPr/>
        </p:nvCxnSpPr>
        <p:spPr>
          <a:xfrm>
            <a:off x="1198374" y="2887880"/>
            <a:ext cx="247200" cy="0"/>
          </a:xfrm>
          <a:prstGeom prst="straightConnector1">
            <a:avLst/>
          </a:prstGeom>
          <a:noFill/>
          <a:ln cap="rnd" cmpd="sng" w="25400">
            <a:solidFill>
              <a:srgbClr val="385BFF"/>
            </a:solidFill>
            <a:prstDash val="solid"/>
            <a:round/>
            <a:headEnd len="sm" w="sm" type="none"/>
            <a:tailEnd len="sm" w="sm" type="none"/>
          </a:ln>
        </p:spPr>
      </p:cxnSp>
      <p:grpSp>
        <p:nvGrpSpPr>
          <p:cNvPr id="672" name="Google Shape;672;p51"/>
          <p:cNvGrpSpPr/>
          <p:nvPr/>
        </p:nvGrpSpPr>
        <p:grpSpPr>
          <a:xfrm>
            <a:off x="512064" y="6300216"/>
            <a:ext cx="1669806" cy="356671"/>
            <a:chOff x="237300" y="2120550"/>
            <a:chExt cx="7138975" cy="1527500"/>
          </a:xfrm>
        </p:grpSpPr>
        <p:sp>
          <p:nvSpPr>
            <p:cNvPr id="673" name="Google Shape;673;p5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Blue">
  <p:cSld name="Cover Slide Blue">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6"/>
          <p:cNvSpPr txBox="1"/>
          <p:nvPr>
            <p:ph type="title"/>
          </p:nvPr>
        </p:nvSpPr>
        <p:spPr>
          <a:xfrm>
            <a:off x="514800" y="2052000"/>
            <a:ext cx="500426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200"/>
              <a:buFont typeface="Inter Light"/>
              <a:buNone/>
              <a:defRPr b="0" i="0" sz="4200">
                <a:solidFill>
                  <a:schemeClr val="lt1"/>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
          <p:cNvSpPr txBox="1"/>
          <p:nvPr>
            <p:ph idx="1" type="body"/>
          </p:nvPr>
        </p:nvSpPr>
        <p:spPr>
          <a:xfrm>
            <a:off x="516303" y="1688001"/>
            <a:ext cx="4829420" cy="269752"/>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rgbClr val="F0F3F5"/>
              </a:buClr>
              <a:buSzPts val="1000"/>
              <a:buNone/>
              <a:defRPr b="0" i="0" sz="1000">
                <a:solidFill>
                  <a:srgbClr val="F0F3F5"/>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6"/>
          <p:cNvSpPr txBox="1"/>
          <p:nvPr>
            <p:ph idx="2" type="body"/>
          </p:nvPr>
        </p:nvSpPr>
        <p:spPr>
          <a:xfrm>
            <a:off x="516303" y="3493357"/>
            <a:ext cx="4829420" cy="1313107"/>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F0F3F5"/>
              </a:buClr>
              <a:buSzPts val="1800"/>
              <a:buNone/>
              <a:defRPr b="0" i="0" sz="1800">
                <a:solidFill>
                  <a:srgbClr val="F0F3F5"/>
                </a:solidFill>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4" name="Google Shape;64;p6"/>
          <p:cNvGrpSpPr/>
          <p:nvPr/>
        </p:nvGrpSpPr>
        <p:grpSpPr>
          <a:xfrm>
            <a:off x="512064" y="6300216"/>
            <a:ext cx="1669806" cy="356671"/>
            <a:chOff x="237300" y="2120550"/>
            <a:chExt cx="7138975" cy="1527500"/>
          </a:xfrm>
        </p:grpSpPr>
        <p:sp>
          <p:nvSpPr>
            <p:cNvPr id="65" name="Google Shape;65;p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2">
  <p:cSld name="Services 2">
    <p:bg>
      <p:bgPr>
        <a:blipFill>
          <a:blip r:embed="rId2">
            <a:alphaModFix/>
          </a:blip>
          <a:stretch>
            <a:fillRect/>
          </a:stretch>
        </a:blipFill>
      </p:bgPr>
    </p:bg>
    <p:spTree>
      <p:nvGrpSpPr>
        <p:cNvPr id="676" name="Shape 676"/>
        <p:cNvGrpSpPr/>
        <p:nvPr/>
      </p:nvGrpSpPr>
      <p:grpSpPr>
        <a:xfrm>
          <a:off x="0" y="0"/>
          <a:ext cx="0" cy="0"/>
          <a:chOff x="0" y="0"/>
          <a:chExt cx="0" cy="0"/>
        </a:xfrm>
      </p:grpSpPr>
      <p:sp>
        <p:nvSpPr>
          <p:cNvPr id="677" name="Google Shape;677;p52"/>
          <p:cNvSpPr txBox="1"/>
          <p:nvPr>
            <p:ph type="title"/>
          </p:nvPr>
        </p:nvSpPr>
        <p:spPr>
          <a:xfrm>
            <a:off x="514800" y="1694039"/>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678" name="Google Shape;678;p52"/>
          <p:cNvSpPr txBox="1"/>
          <p:nvPr>
            <p:ph idx="1" type="body"/>
          </p:nvPr>
        </p:nvSpPr>
        <p:spPr>
          <a:xfrm>
            <a:off x="514800" y="3826956"/>
            <a:ext cx="39813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79" name="Google Shape;679;p52"/>
          <p:cNvSpPr/>
          <p:nvPr/>
        </p:nvSpPr>
        <p:spPr>
          <a:xfrm>
            <a:off x="5949184" y="693568"/>
            <a:ext cx="5172900" cy="15696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2"/>
          <p:cNvSpPr/>
          <p:nvPr/>
        </p:nvSpPr>
        <p:spPr>
          <a:xfrm>
            <a:off x="5955501" y="2443534"/>
            <a:ext cx="5172900" cy="1569300"/>
          </a:xfrm>
          <a:prstGeom prst="roundRect">
            <a:avLst>
              <a:gd fmla="val 323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2"/>
          <p:cNvSpPr/>
          <p:nvPr/>
        </p:nvSpPr>
        <p:spPr>
          <a:xfrm>
            <a:off x="5939658" y="4174968"/>
            <a:ext cx="5172900" cy="1569300"/>
          </a:xfrm>
          <a:prstGeom prst="roundRect">
            <a:avLst>
              <a:gd fmla="val 1662"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2"/>
          <p:cNvSpPr/>
          <p:nvPr>
            <p:ph idx="2" type="pic"/>
          </p:nvPr>
        </p:nvSpPr>
        <p:spPr>
          <a:xfrm>
            <a:off x="5949183" y="693568"/>
            <a:ext cx="1962000" cy="1569600"/>
          </a:xfrm>
          <a:prstGeom prst="roundRect">
            <a:avLst>
              <a:gd fmla="val 1965" name="adj"/>
            </a:avLst>
          </a:prstGeom>
          <a:solidFill>
            <a:srgbClr val="D8D8D8"/>
          </a:solidFill>
          <a:ln>
            <a:noFill/>
          </a:ln>
        </p:spPr>
      </p:sp>
      <p:sp>
        <p:nvSpPr>
          <p:cNvPr id="683" name="Google Shape;683;p52"/>
          <p:cNvSpPr/>
          <p:nvPr>
            <p:ph idx="3" type="pic"/>
          </p:nvPr>
        </p:nvSpPr>
        <p:spPr>
          <a:xfrm>
            <a:off x="9166247" y="2443534"/>
            <a:ext cx="1962000" cy="1569600"/>
          </a:xfrm>
          <a:prstGeom prst="roundRect">
            <a:avLst>
              <a:gd fmla="val 1965" name="adj"/>
            </a:avLst>
          </a:prstGeom>
          <a:solidFill>
            <a:srgbClr val="D8D8D8"/>
          </a:solidFill>
          <a:ln>
            <a:noFill/>
          </a:ln>
        </p:spPr>
      </p:sp>
      <p:sp>
        <p:nvSpPr>
          <p:cNvPr id="684" name="Google Shape;684;p52"/>
          <p:cNvSpPr/>
          <p:nvPr>
            <p:ph idx="4" type="pic"/>
          </p:nvPr>
        </p:nvSpPr>
        <p:spPr>
          <a:xfrm>
            <a:off x="5939658" y="4174742"/>
            <a:ext cx="1962000" cy="1569600"/>
          </a:xfrm>
          <a:prstGeom prst="roundRect">
            <a:avLst>
              <a:gd fmla="val 1965" name="adj"/>
            </a:avLst>
          </a:prstGeom>
          <a:solidFill>
            <a:srgbClr val="D8D8D8"/>
          </a:solidFill>
          <a:ln>
            <a:noFill/>
          </a:ln>
        </p:spPr>
      </p:sp>
      <p:sp>
        <p:nvSpPr>
          <p:cNvPr id="685" name="Google Shape;685;p52"/>
          <p:cNvSpPr/>
          <p:nvPr>
            <p:ph idx="5" type="pic"/>
          </p:nvPr>
        </p:nvSpPr>
        <p:spPr>
          <a:xfrm>
            <a:off x="10372210" y="1172039"/>
            <a:ext cx="522000" cy="522000"/>
          </a:xfrm>
          <a:prstGeom prst="rect">
            <a:avLst/>
          </a:prstGeom>
          <a:noFill/>
          <a:ln>
            <a:noFill/>
          </a:ln>
        </p:spPr>
      </p:sp>
      <p:sp>
        <p:nvSpPr>
          <p:cNvPr id="686" name="Google Shape;686;p52"/>
          <p:cNvSpPr/>
          <p:nvPr>
            <p:ph idx="6" type="pic"/>
          </p:nvPr>
        </p:nvSpPr>
        <p:spPr>
          <a:xfrm>
            <a:off x="8457442" y="2941340"/>
            <a:ext cx="522000" cy="522000"/>
          </a:xfrm>
          <a:prstGeom prst="rect">
            <a:avLst/>
          </a:prstGeom>
          <a:noFill/>
          <a:ln>
            <a:noFill/>
          </a:ln>
        </p:spPr>
      </p:sp>
      <p:sp>
        <p:nvSpPr>
          <p:cNvPr id="687" name="Google Shape;687;p52"/>
          <p:cNvSpPr/>
          <p:nvPr>
            <p:ph idx="7" type="pic"/>
          </p:nvPr>
        </p:nvSpPr>
        <p:spPr>
          <a:xfrm>
            <a:off x="10372210" y="4650485"/>
            <a:ext cx="522000" cy="522000"/>
          </a:xfrm>
          <a:prstGeom prst="rect">
            <a:avLst/>
          </a:prstGeom>
          <a:noFill/>
          <a:ln>
            <a:noFill/>
          </a:ln>
        </p:spPr>
      </p:sp>
      <p:sp>
        <p:nvSpPr>
          <p:cNvPr id="688" name="Google Shape;688;p52"/>
          <p:cNvSpPr txBox="1"/>
          <p:nvPr>
            <p:ph idx="8" type="body"/>
          </p:nvPr>
        </p:nvSpPr>
        <p:spPr>
          <a:xfrm>
            <a:off x="8063772" y="1142414"/>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89" name="Google Shape;689;p52"/>
          <p:cNvSpPr txBox="1"/>
          <p:nvPr>
            <p:ph idx="9" type="body"/>
          </p:nvPr>
        </p:nvSpPr>
        <p:spPr>
          <a:xfrm>
            <a:off x="6117615" y="2887880"/>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690" name="Google Shape;690;p52"/>
          <p:cNvSpPr txBox="1"/>
          <p:nvPr>
            <p:ph idx="13" type="body"/>
          </p:nvPr>
        </p:nvSpPr>
        <p:spPr>
          <a:xfrm>
            <a:off x="8063772" y="4650485"/>
            <a:ext cx="21237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691" name="Google Shape;691;p52"/>
          <p:cNvCxnSpPr/>
          <p:nvPr/>
        </p:nvCxnSpPr>
        <p:spPr>
          <a:xfrm>
            <a:off x="8063772" y="1135417"/>
            <a:ext cx="247200" cy="0"/>
          </a:xfrm>
          <a:prstGeom prst="straightConnector1">
            <a:avLst/>
          </a:prstGeom>
          <a:noFill/>
          <a:ln cap="rnd" cmpd="sng" w="25400">
            <a:solidFill>
              <a:srgbClr val="385BFF"/>
            </a:solidFill>
            <a:prstDash val="solid"/>
            <a:round/>
            <a:headEnd len="sm" w="sm" type="none"/>
            <a:tailEnd len="sm" w="sm" type="none"/>
          </a:ln>
        </p:spPr>
      </p:cxnSp>
      <p:cxnSp>
        <p:nvCxnSpPr>
          <p:cNvPr id="692" name="Google Shape;692;p52"/>
          <p:cNvCxnSpPr/>
          <p:nvPr/>
        </p:nvCxnSpPr>
        <p:spPr>
          <a:xfrm>
            <a:off x="8063772" y="4650485"/>
            <a:ext cx="247200" cy="0"/>
          </a:xfrm>
          <a:prstGeom prst="straightConnector1">
            <a:avLst/>
          </a:prstGeom>
          <a:noFill/>
          <a:ln cap="rnd" cmpd="sng" w="25400">
            <a:solidFill>
              <a:srgbClr val="385BFF"/>
            </a:solidFill>
            <a:prstDash val="solid"/>
            <a:round/>
            <a:headEnd len="sm" w="sm" type="none"/>
            <a:tailEnd len="sm" w="sm" type="none"/>
          </a:ln>
        </p:spPr>
      </p:cxnSp>
      <p:cxnSp>
        <p:nvCxnSpPr>
          <p:cNvPr id="693" name="Google Shape;693;p52"/>
          <p:cNvCxnSpPr/>
          <p:nvPr/>
        </p:nvCxnSpPr>
        <p:spPr>
          <a:xfrm>
            <a:off x="6117615" y="2887880"/>
            <a:ext cx="247200" cy="0"/>
          </a:xfrm>
          <a:prstGeom prst="straightConnector1">
            <a:avLst/>
          </a:prstGeom>
          <a:noFill/>
          <a:ln cap="rnd" cmpd="sng" w="25400">
            <a:solidFill>
              <a:srgbClr val="385BFF"/>
            </a:solidFill>
            <a:prstDash val="solid"/>
            <a:round/>
            <a:headEnd len="sm" w="sm" type="none"/>
            <a:tailEnd len="sm" w="sm" type="none"/>
          </a:ln>
        </p:spPr>
      </p:cxnSp>
      <p:grpSp>
        <p:nvGrpSpPr>
          <p:cNvPr id="694" name="Google Shape;694;p52"/>
          <p:cNvGrpSpPr/>
          <p:nvPr/>
        </p:nvGrpSpPr>
        <p:grpSpPr>
          <a:xfrm>
            <a:off x="512064" y="6300216"/>
            <a:ext cx="1669806" cy="356671"/>
            <a:chOff x="237300" y="2120550"/>
            <a:chExt cx="7138975" cy="1527500"/>
          </a:xfrm>
        </p:grpSpPr>
        <p:sp>
          <p:nvSpPr>
            <p:cNvPr id="695" name="Google Shape;695;p5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3">
  <p:cSld name="Services 3">
    <p:bg>
      <p:bgPr>
        <a:blipFill>
          <a:blip r:embed="rId2">
            <a:alphaModFix/>
          </a:blip>
          <a:stretch>
            <a:fillRect/>
          </a:stretch>
        </a:blipFill>
      </p:bgPr>
    </p:bg>
    <p:spTree>
      <p:nvGrpSpPr>
        <p:cNvPr id="698" name="Shape 698"/>
        <p:cNvGrpSpPr/>
        <p:nvPr/>
      </p:nvGrpSpPr>
      <p:grpSpPr>
        <a:xfrm>
          <a:off x="0" y="0"/>
          <a:ext cx="0" cy="0"/>
          <a:chOff x="0" y="0"/>
          <a:chExt cx="0" cy="0"/>
        </a:xfrm>
      </p:grpSpPr>
      <p:sp>
        <p:nvSpPr>
          <p:cNvPr id="699" name="Google Shape;699;p53"/>
          <p:cNvSpPr txBox="1"/>
          <p:nvPr>
            <p:ph type="title"/>
          </p:nvPr>
        </p:nvSpPr>
        <p:spPr>
          <a:xfrm>
            <a:off x="514800" y="1694039"/>
            <a:ext cx="30387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00" name="Google Shape;700;p53"/>
          <p:cNvSpPr txBox="1"/>
          <p:nvPr>
            <p:ph idx="1" type="body"/>
          </p:nvPr>
        </p:nvSpPr>
        <p:spPr>
          <a:xfrm>
            <a:off x="514800" y="3826956"/>
            <a:ext cx="30348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01" name="Google Shape;701;p53"/>
          <p:cNvSpPr/>
          <p:nvPr/>
        </p:nvSpPr>
        <p:spPr>
          <a:xfrm>
            <a:off x="3695256" y="1445921"/>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3"/>
          <p:cNvSpPr/>
          <p:nvPr>
            <p:ph idx="2" type="pic"/>
          </p:nvPr>
        </p:nvSpPr>
        <p:spPr>
          <a:xfrm>
            <a:off x="3695256" y="1445922"/>
            <a:ext cx="2556000" cy="1800000"/>
          </a:xfrm>
          <a:prstGeom prst="roundRect">
            <a:avLst>
              <a:gd fmla="val 1965" name="adj"/>
            </a:avLst>
          </a:prstGeom>
          <a:solidFill>
            <a:srgbClr val="D8D8D8"/>
          </a:solidFill>
          <a:ln>
            <a:noFill/>
          </a:ln>
        </p:spPr>
      </p:sp>
      <p:sp>
        <p:nvSpPr>
          <p:cNvPr id="703" name="Google Shape;703;p53"/>
          <p:cNvSpPr/>
          <p:nvPr>
            <p:ph idx="3" type="pic"/>
          </p:nvPr>
        </p:nvSpPr>
        <p:spPr>
          <a:xfrm>
            <a:off x="5619403" y="3713274"/>
            <a:ext cx="522000" cy="522000"/>
          </a:xfrm>
          <a:prstGeom prst="rect">
            <a:avLst/>
          </a:prstGeom>
          <a:noFill/>
          <a:ln>
            <a:noFill/>
          </a:ln>
        </p:spPr>
      </p:sp>
      <p:sp>
        <p:nvSpPr>
          <p:cNvPr id="704" name="Google Shape;704;p53"/>
          <p:cNvSpPr txBox="1"/>
          <p:nvPr>
            <p:ph idx="4" type="body"/>
          </p:nvPr>
        </p:nvSpPr>
        <p:spPr>
          <a:xfrm>
            <a:off x="3920636"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705" name="Google Shape;705;p53"/>
          <p:cNvCxnSpPr/>
          <p:nvPr/>
        </p:nvCxnSpPr>
        <p:spPr>
          <a:xfrm>
            <a:off x="3920636" y="3615060"/>
            <a:ext cx="247200" cy="0"/>
          </a:xfrm>
          <a:prstGeom prst="straightConnector1">
            <a:avLst/>
          </a:prstGeom>
          <a:noFill/>
          <a:ln cap="rnd" cmpd="sng" w="25400">
            <a:solidFill>
              <a:srgbClr val="385BFF"/>
            </a:solidFill>
            <a:prstDash val="solid"/>
            <a:round/>
            <a:headEnd len="sm" w="sm" type="none"/>
            <a:tailEnd len="sm" w="sm" type="none"/>
          </a:ln>
        </p:spPr>
      </p:cxnSp>
      <p:sp>
        <p:nvSpPr>
          <p:cNvPr id="706" name="Google Shape;706;p53"/>
          <p:cNvSpPr/>
          <p:nvPr/>
        </p:nvSpPr>
        <p:spPr>
          <a:xfrm>
            <a:off x="6472785" y="1445921"/>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3"/>
          <p:cNvSpPr/>
          <p:nvPr>
            <p:ph idx="5" type="pic"/>
          </p:nvPr>
        </p:nvSpPr>
        <p:spPr>
          <a:xfrm>
            <a:off x="6472785" y="1445922"/>
            <a:ext cx="2556000" cy="1800000"/>
          </a:xfrm>
          <a:prstGeom prst="roundRect">
            <a:avLst>
              <a:gd fmla="val 1965" name="adj"/>
            </a:avLst>
          </a:prstGeom>
          <a:solidFill>
            <a:srgbClr val="D8D8D8"/>
          </a:solidFill>
          <a:ln>
            <a:noFill/>
          </a:ln>
        </p:spPr>
      </p:sp>
      <p:sp>
        <p:nvSpPr>
          <p:cNvPr id="708" name="Google Shape;708;p53"/>
          <p:cNvSpPr/>
          <p:nvPr>
            <p:ph idx="6" type="pic"/>
          </p:nvPr>
        </p:nvSpPr>
        <p:spPr>
          <a:xfrm>
            <a:off x="8396932" y="3713274"/>
            <a:ext cx="522000" cy="522000"/>
          </a:xfrm>
          <a:prstGeom prst="rect">
            <a:avLst/>
          </a:prstGeom>
          <a:noFill/>
          <a:ln>
            <a:noFill/>
          </a:ln>
        </p:spPr>
      </p:sp>
      <p:sp>
        <p:nvSpPr>
          <p:cNvPr id="709" name="Google Shape;709;p53"/>
          <p:cNvSpPr txBox="1"/>
          <p:nvPr>
            <p:ph idx="7" type="body"/>
          </p:nvPr>
        </p:nvSpPr>
        <p:spPr>
          <a:xfrm>
            <a:off x="6698165" y="3713274"/>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710" name="Google Shape;710;p53"/>
          <p:cNvCxnSpPr/>
          <p:nvPr/>
        </p:nvCxnSpPr>
        <p:spPr>
          <a:xfrm>
            <a:off x="6698165" y="3615060"/>
            <a:ext cx="247200" cy="0"/>
          </a:xfrm>
          <a:prstGeom prst="straightConnector1">
            <a:avLst/>
          </a:prstGeom>
          <a:noFill/>
          <a:ln cap="rnd" cmpd="sng" w="25400">
            <a:solidFill>
              <a:srgbClr val="385BFF"/>
            </a:solidFill>
            <a:prstDash val="solid"/>
            <a:round/>
            <a:headEnd len="sm" w="sm" type="none"/>
            <a:tailEnd len="sm" w="sm" type="none"/>
          </a:ln>
        </p:spPr>
      </p:cxnSp>
      <p:sp>
        <p:nvSpPr>
          <p:cNvPr id="711" name="Google Shape;711;p53"/>
          <p:cNvSpPr/>
          <p:nvPr/>
        </p:nvSpPr>
        <p:spPr>
          <a:xfrm>
            <a:off x="9250314" y="1445920"/>
            <a:ext cx="2556000" cy="3484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3"/>
          <p:cNvSpPr/>
          <p:nvPr>
            <p:ph idx="8" type="pic"/>
          </p:nvPr>
        </p:nvSpPr>
        <p:spPr>
          <a:xfrm>
            <a:off x="9250314" y="1445921"/>
            <a:ext cx="2556000" cy="1800000"/>
          </a:xfrm>
          <a:prstGeom prst="roundRect">
            <a:avLst>
              <a:gd fmla="val 1965" name="adj"/>
            </a:avLst>
          </a:prstGeom>
          <a:solidFill>
            <a:srgbClr val="D8D8D8"/>
          </a:solidFill>
          <a:ln>
            <a:noFill/>
          </a:ln>
        </p:spPr>
      </p:sp>
      <p:sp>
        <p:nvSpPr>
          <p:cNvPr id="713" name="Google Shape;713;p53"/>
          <p:cNvSpPr/>
          <p:nvPr>
            <p:ph idx="9" type="pic"/>
          </p:nvPr>
        </p:nvSpPr>
        <p:spPr>
          <a:xfrm>
            <a:off x="11174461" y="3713273"/>
            <a:ext cx="522000" cy="522000"/>
          </a:xfrm>
          <a:prstGeom prst="rect">
            <a:avLst/>
          </a:prstGeom>
          <a:noFill/>
          <a:ln>
            <a:noFill/>
          </a:ln>
        </p:spPr>
      </p:sp>
      <p:sp>
        <p:nvSpPr>
          <p:cNvPr id="714" name="Google Shape;714;p53"/>
          <p:cNvSpPr txBox="1"/>
          <p:nvPr>
            <p:ph idx="13" type="body"/>
          </p:nvPr>
        </p:nvSpPr>
        <p:spPr>
          <a:xfrm>
            <a:off x="9475694" y="3713273"/>
            <a:ext cx="1698900" cy="75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cxnSp>
        <p:nvCxnSpPr>
          <p:cNvPr id="715" name="Google Shape;715;p53"/>
          <p:cNvCxnSpPr/>
          <p:nvPr/>
        </p:nvCxnSpPr>
        <p:spPr>
          <a:xfrm>
            <a:off x="9475694" y="3615059"/>
            <a:ext cx="247200" cy="0"/>
          </a:xfrm>
          <a:prstGeom prst="straightConnector1">
            <a:avLst/>
          </a:prstGeom>
          <a:noFill/>
          <a:ln cap="rnd" cmpd="sng" w="25400">
            <a:solidFill>
              <a:srgbClr val="385BFF"/>
            </a:solidFill>
            <a:prstDash val="solid"/>
            <a:round/>
            <a:headEnd len="sm" w="sm" type="none"/>
            <a:tailEnd len="sm" w="sm" type="none"/>
          </a:ln>
        </p:spPr>
      </p:cxnSp>
      <p:grpSp>
        <p:nvGrpSpPr>
          <p:cNvPr id="716" name="Google Shape;716;p53"/>
          <p:cNvGrpSpPr/>
          <p:nvPr/>
        </p:nvGrpSpPr>
        <p:grpSpPr>
          <a:xfrm>
            <a:off x="512064" y="6300216"/>
            <a:ext cx="1669806" cy="356671"/>
            <a:chOff x="237300" y="2120550"/>
            <a:chExt cx="7138975" cy="1527500"/>
          </a:xfrm>
        </p:grpSpPr>
        <p:sp>
          <p:nvSpPr>
            <p:cNvPr id="717" name="Google Shape;717;p5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Map">
  <p:cSld name="Contact Us Map">
    <p:bg>
      <p:bgPr>
        <a:blipFill>
          <a:blip r:embed="rId2">
            <a:alphaModFix/>
          </a:blip>
          <a:stretch>
            <a:fillRect/>
          </a:stretch>
        </a:blipFill>
      </p:bgPr>
    </p:bg>
    <p:spTree>
      <p:nvGrpSpPr>
        <p:cNvPr id="720" name="Shape 720"/>
        <p:cNvGrpSpPr/>
        <p:nvPr/>
      </p:nvGrpSpPr>
      <p:grpSpPr>
        <a:xfrm>
          <a:off x="0" y="0"/>
          <a:ext cx="0" cy="0"/>
          <a:chOff x="0" y="0"/>
          <a:chExt cx="0" cy="0"/>
        </a:xfrm>
      </p:grpSpPr>
      <p:sp>
        <p:nvSpPr>
          <p:cNvPr id="721" name="Google Shape;721;p54"/>
          <p:cNvSpPr txBox="1"/>
          <p:nvPr>
            <p:ph type="title"/>
          </p:nvPr>
        </p:nvSpPr>
        <p:spPr>
          <a:xfrm>
            <a:off x="514800" y="1019548"/>
            <a:ext cx="4303200" cy="2091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22" name="Google Shape;722;p54"/>
          <p:cNvSpPr/>
          <p:nvPr/>
        </p:nvSpPr>
        <p:spPr>
          <a:xfrm>
            <a:off x="5963894" y="612544"/>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723" name="Google Shape;723;p54"/>
          <p:cNvSpPr/>
          <p:nvPr>
            <p:ph idx="2" type="pic"/>
          </p:nvPr>
        </p:nvSpPr>
        <p:spPr>
          <a:xfrm>
            <a:off x="5963894" y="612545"/>
            <a:ext cx="2556000" cy="1544400"/>
          </a:xfrm>
          <a:prstGeom prst="roundRect">
            <a:avLst>
              <a:gd fmla="val 1965" name="adj"/>
            </a:avLst>
          </a:prstGeom>
          <a:solidFill>
            <a:srgbClr val="D8D8D8"/>
          </a:solidFill>
          <a:ln>
            <a:noFill/>
          </a:ln>
        </p:spPr>
      </p:sp>
      <p:sp>
        <p:nvSpPr>
          <p:cNvPr id="724" name="Google Shape;724;p54"/>
          <p:cNvSpPr txBox="1"/>
          <p:nvPr>
            <p:ph idx="1" type="body"/>
          </p:nvPr>
        </p:nvSpPr>
        <p:spPr>
          <a:xfrm>
            <a:off x="5985699" y="2258801"/>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25" name="Google Shape;725;p54"/>
          <p:cNvSpPr/>
          <p:nvPr/>
        </p:nvSpPr>
        <p:spPr>
          <a:xfrm>
            <a:off x="8743747" y="612543"/>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726" name="Google Shape;726;p54"/>
          <p:cNvSpPr/>
          <p:nvPr>
            <p:ph idx="3" type="pic"/>
          </p:nvPr>
        </p:nvSpPr>
        <p:spPr>
          <a:xfrm>
            <a:off x="8743747" y="612544"/>
            <a:ext cx="2556000" cy="1544400"/>
          </a:xfrm>
          <a:prstGeom prst="roundRect">
            <a:avLst>
              <a:gd fmla="val 1965" name="adj"/>
            </a:avLst>
          </a:prstGeom>
          <a:solidFill>
            <a:srgbClr val="D8D8D8"/>
          </a:solidFill>
          <a:ln>
            <a:noFill/>
          </a:ln>
        </p:spPr>
      </p:sp>
      <p:sp>
        <p:nvSpPr>
          <p:cNvPr id="727" name="Google Shape;727;p54"/>
          <p:cNvSpPr txBox="1"/>
          <p:nvPr>
            <p:ph idx="4" type="body"/>
          </p:nvPr>
        </p:nvSpPr>
        <p:spPr>
          <a:xfrm>
            <a:off x="8765552" y="2258800"/>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28" name="Google Shape;728;p54"/>
          <p:cNvSpPr/>
          <p:nvPr/>
        </p:nvSpPr>
        <p:spPr>
          <a:xfrm>
            <a:off x="5963894" y="3617056"/>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729" name="Google Shape;729;p54"/>
          <p:cNvSpPr/>
          <p:nvPr>
            <p:ph idx="5" type="pic"/>
          </p:nvPr>
        </p:nvSpPr>
        <p:spPr>
          <a:xfrm>
            <a:off x="5963894" y="3617057"/>
            <a:ext cx="2556000" cy="1544400"/>
          </a:xfrm>
          <a:prstGeom prst="roundRect">
            <a:avLst>
              <a:gd fmla="val 1965" name="adj"/>
            </a:avLst>
          </a:prstGeom>
          <a:solidFill>
            <a:srgbClr val="D8D8D8"/>
          </a:solidFill>
          <a:ln>
            <a:noFill/>
          </a:ln>
        </p:spPr>
      </p:sp>
      <p:sp>
        <p:nvSpPr>
          <p:cNvPr id="730" name="Google Shape;730;p54"/>
          <p:cNvSpPr txBox="1"/>
          <p:nvPr>
            <p:ph idx="6" type="body"/>
          </p:nvPr>
        </p:nvSpPr>
        <p:spPr>
          <a:xfrm>
            <a:off x="5985699" y="5263313"/>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31" name="Google Shape;731;p54"/>
          <p:cNvSpPr/>
          <p:nvPr/>
        </p:nvSpPr>
        <p:spPr>
          <a:xfrm>
            <a:off x="8743747" y="3617055"/>
            <a:ext cx="2556000" cy="2800800"/>
          </a:xfrm>
          <a:prstGeom prst="roundRect">
            <a:avLst>
              <a:gd fmla="val 3867"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732" name="Google Shape;732;p54"/>
          <p:cNvSpPr/>
          <p:nvPr>
            <p:ph idx="7" type="pic"/>
          </p:nvPr>
        </p:nvSpPr>
        <p:spPr>
          <a:xfrm>
            <a:off x="8743747" y="3617056"/>
            <a:ext cx="2556000" cy="1544400"/>
          </a:xfrm>
          <a:prstGeom prst="roundRect">
            <a:avLst>
              <a:gd fmla="val 1965" name="adj"/>
            </a:avLst>
          </a:prstGeom>
          <a:solidFill>
            <a:srgbClr val="D8D8D8"/>
          </a:solidFill>
          <a:ln>
            <a:noFill/>
          </a:ln>
        </p:spPr>
      </p:sp>
      <p:sp>
        <p:nvSpPr>
          <p:cNvPr id="733" name="Google Shape;733;p54"/>
          <p:cNvSpPr txBox="1"/>
          <p:nvPr>
            <p:ph idx="8" type="body"/>
          </p:nvPr>
        </p:nvSpPr>
        <p:spPr>
          <a:xfrm>
            <a:off x="8765552" y="5263312"/>
            <a:ext cx="2534100" cy="1052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734" name="Google Shape;734;p54"/>
          <p:cNvGrpSpPr/>
          <p:nvPr/>
        </p:nvGrpSpPr>
        <p:grpSpPr>
          <a:xfrm>
            <a:off x="512064" y="6300216"/>
            <a:ext cx="1669806" cy="356671"/>
            <a:chOff x="237300" y="2120550"/>
            <a:chExt cx="7138975" cy="1527500"/>
          </a:xfrm>
        </p:grpSpPr>
        <p:sp>
          <p:nvSpPr>
            <p:cNvPr id="735" name="Google Shape;735;p5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Double Text Column">
  <p:cSld name="Gray Slide Double Text Column">
    <p:bg>
      <p:bgPr>
        <a:blipFill>
          <a:blip r:embed="rId2">
            <a:alphaModFix/>
          </a:blip>
          <a:stretch>
            <a:fillRect/>
          </a:stretch>
        </a:blipFill>
      </p:bgPr>
    </p:bg>
    <p:spTree>
      <p:nvGrpSpPr>
        <p:cNvPr id="738" name="Shape 738"/>
        <p:cNvGrpSpPr/>
        <p:nvPr/>
      </p:nvGrpSpPr>
      <p:grpSpPr>
        <a:xfrm>
          <a:off x="0" y="0"/>
          <a:ext cx="0" cy="0"/>
          <a:chOff x="0" y="0"/>
          <a:chExt cx="0" cy="0"/>
        </a:xfrm>
      </p:grpSpPr>
      <p:sp>
        <p:nvSpPr>
          <p:cNvPr id="739" name="Google Shape;739;p55"/>
          <p:cNvSpPr txBox="1"/>
          <p:nvPr>
            <p:ph type="title"/>
          </p:nvPr>
        </p:nvSpPr>
        <p:spPr>
          <a:xfrm>
            <a:off x="514800" y="788400"/>
            <a:ext cx="4797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40" name="Google Shape;740;p55"/>
          <p:cNvSpPr txBox="1"/>
          <p:nvPr>
            <p:ph idx="1" type="body"/>
          </p:nvPr>
        </p:nvSpPr>
        <p:spPr>
          <a:xfrm>
            <a:off x="514800" y="2296397"/>
            <a:ext cx="4797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41" name="Google Shape;741;p55"/>
          <p:cNvSpPr txBox="1"/>
          <p:nvPr>
            <p:ph idx="2" type="body"/>
          </p:nvPr>
        </p:nvSpPr>
        <p:spPr>
          <a:xfrm>
            <a:off x="5587543" y="2296397"/>
            <a:ext cx="2534100" cy="1500000"/>
          </a:xfrm>
          <a:prstGeom prst="rect">
            <a:avLst/>
          </a:prstGeom>
          <a:noFill/>
          <a:ln>
            <a:noFill/>
          </a:ln>
        </p:spPr>
        <p:txBody>
          <a:bodyPr anchorCtr="0" anchor="t" bIns="45700" lIns="90000" spcFirstLastPara="1" rIns="90000" wrap="square" tIns="45700">
            <a:noAutofit/>
          </a:bodyPr>
          <a:lstStyle>
            <a:lvl1pPr indent="-304800" lvl="0" marL="457200" rtl="0" algn="l">
              <a:lnSpc>
                <a:spcPct val="90000"/>
              </a:lnSpc>
              <a:spcBef>
                <a:spcPts val="1500"/>
              </a:spcBef>
              <a:spcAft>
                <a:spcPts val="0"/>
              </a:spcAft>
              <a:buClr>
                <a:srgbClr val="394756"/>
              </a:buClr>
              <a:buSzPts val="1200"/>
              <a:buFont typeface="Inter Light"/>
              <a:buChar char="•"/>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42" name="Google Shape;742;p55"/>
          <p:cNvSpPr txBox="1"/>
          <p:nvPr>
            <p:ph idx="3" type="body"/>
          </p:nvPr>
        </p:nvSpPr>
        <p:spPr>
          <a:xfrm>
            <a:off x="8300263" y="2296396"/>
            <a:ext cx="2534100" cy="1500000"/>
          </a:xfrm>
          <a:prstGeom prst="rect">
            <a:avLst/>
          </a:prstGeom>
          <a:noFill/>
          <a:ln>
            <a:noFill/>
          </a:ln>
        </p:spPr>
        <p:txBody>
          <a:bodyPr anchorCtr="0" anchor="t" bIns="45700" lIns="90000" spcFirstLastPara="1" rIns="90000" wrap="square" tIns="45700">
            <a:noAutofit/>
          </a:bodyPr>
          <a:lstStyle>
            <a:lvl1pPr indent="-304800" lvl="0" marL="457200" rtl="0" algn="l">
              <a:lnSpc>
                <a:spcPct val="90000"/>
              </a:lnSpc>
              <a:spcBef>
                <a:spcPts val="1500"/>
              </a:spcBef>
              <a:spcAft>
                <a:spcPts val="0"/>
              </a:spcAft>
              <a:buClr>
                <a:srgbClr val="394756"/>
              </a:buClr>
              <a:buSzPts val="1200"/>
              <a:buFont typeface="Inter Light"/>
              <a:buChar char="•"/>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743" name="Google Shape;743;p55"/>
          <p:cNvGrpSpPr/>
          <p:nvPr/>
        </p:nvGrpSpPr>
        <p:grpSpPr>
          <a:xfrm>
            <a:off x="512064" y="6300216"/>
            <a:ext cx="1669806" cy="356671"/>
            <a:chOff x="237300" y="2120550"/>
            <a:chExt cx="7138975" cy="1527500"/>
          </a:xfrm>
        </p:grpSpPr>
        <p:sp>
          <p:nvSpPr>
            <p:cNvPr id="744" name="Google Shape;744;p5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Title Boxed">
  <p:cSld name="Gray Slide Text Title Boxed">
    <p:bg>
      <p:bgPr>
        <a:solidFill>
          <a:schemeClr val="lt1"/>
        </a:solidFill>
      </p:bgPr>
    </p:bg>
    <p:spTree>
      <p:nvGrpSpPr>
        <p:cNvPr id="747" name="Shape 747"/>
        <p:cNvGrpSpPr/>
        <p:nvPr/>
      </p:nvGrpSpPr>
      <p:grpSpPr>
        <a:xfrm>
          <a:off x="0" y="0"/>
          <a:ext cx="0" cy="0"/>
          <a:chOff x="0" y="0"/>
          <a:chExt cx="0" cy="0"/>
        </a:xfrm>
      </p:grpSpPr>
      <p:sp>
        <p:nvSpPr>
          <p:cNvPr id="748" name="Google Shape;748;p56"/>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749" name="Google Shape;749;p56"/>
          <p:cNvSpPr txBox="1"/>
          <p:nvPr>
            <p:ph type="title"/>
          </p:nvPr>
        </p:nvSpPr>
        <p:spPr>
          <a:xfrm>
            <a:off x="514801" y="1654283"/>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50" name="Google Shape;750;p56"/>
          <p:cNvSpPr txBox="1"/>
          <p:nvPr>
            <p:ph idx="1" type="body"/>
          </p:nvPr>
        </p:nvSpPr>
        <p:spPr>
          <a:xfrm>
            <a:off x="514800" y="3787200"/>
            <a:ext cx="5537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51" name="Google Shape;751;p56"/>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752" name="Google Shape;752;p56"/>
          <p:cNvGrpSpPr/>
          <p:nvPr/>
        </p:nvGrpSpPr>
        <p:grpSpPr>
          <a:xfrm>
            <a:off x="512064" y="6300216"/>
            <a:ext cx="1669806" cy="356671"/>
            <a:chOff x="237300" y="2120550"/>
            <a:chExt cx="7138975" cy="1527500"/>
          </a:xfrm>
        </p:grpSpPr>
        <p:sp>
          <p:nvSpPr>
            <p:cNvPr id="753" name="Google Shape;753;p5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V2">
  <p:cSld name="Gray Slide Text Logo Watermark V2">
    <p:bg>
      <p:bgPr>
        <a:blipFill>
          <a:blip r:embed="rId2">
            <a:alphaModFix/>
          </a:blip>
          <a:stretch>
            <a:fillRect/>
          </a:stretch>
        </a:blipFill>
      </p:bgPr>
    </p:bg>
    <p:spTree>
      <p:nvGrpSpPr>
        <p:cNvPr id="756" name="Shape 756"/>
        <p:cNvGrpSpPr/>
        <p:nvPr/>
      </p:nvGrpSpPr>
      <p:grpSpPr>
        <a:xfrm>
          <a:off x="0" y="0"/>
          <a:ext cx="0" cy="0"/>
          <a:chOff x="0" y="0"/>
          <a:chExt cx="0" cy="0"/>
        </a:xfrm>
      </p:grpSpPr>
      <p:sp>
        <p:nvSpPr>
          <p:cNvPr id="757" name="Google Shape;757;p57"/>
          <p:cNvSpPr txBox="1"/>
          <p:nvPr>
            <p:ph type="title"/>
          </p:nvPr>
        </p:nvSpPr>
        <p:spPr>
          <a:xfrm>
            <a:off x="514800" y="500775"/>
            <a:ext cx="10666500" cy="12180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58" name="Google Shape;758;p57"/>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400050" lvl="0" marL="457200" rtl="0" algn="l">
              <a:lnSpc>
                <a:spcPct val="90000"/>
              </a:lnSpc>
              <a:spcBef>
                <a:spcPts val="1500"/>
              </a:spcBef>
              <a:spcAft>
                <a:spcPts val="0"/>
              </a:spcAft>
              <a:buClr>
                <a:srgbClr val="394756"/>
              </a:buClr>
              <a:buSzPts val="2700"/>
              <a:buFont typeface="Inter Light"/>
              <a:buChar char="•"/>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759" name="Google Shape;759;p57"/>
          <p:cNvGrpSpPr/>
          <p:nvPr/>
        </p:nvGrpSpPr>
        <p:grpSpPr>
          <a:xfrm>
            <a:off x="512064" y="6300216"/>
            <a:ext cx="1669806" cy="356671"/>
            <a:chOff x="237300" y="2120550"/>
            <a:chExt cx="7138975" cy="1527500"/>
          </a:xfrm>
        </p:grpSpPr>
        <p:sp>
          <p:nvSpPr>
            <p:cNvPr id="760" name="Google Shape;760;p5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Curve">
  <p:cSld name="Cover Slide 1 Curve">
    <p:spTree>
      <p:nvGrpSpPr>
        <p:cNvPr id="763" name="Shape 763"/>
        <p:cNvGrpSpPr/>
        <p:nvPr/>
      </p:nvGrpSpPr>
      <p:grpSpPr>
        <a:xfrm>
          <a:off x="0" y="0"/>
          <a:ext cx="0" cy="0"/>
          <a:chOff x="0" y="0"/>
          <a:chExt cx="0" cy="0"/>
        </a:xfrm>
      </p:grpSpPr>
      <p:sp>
        <p:nvSpPr>
          <p:cNvPr id="764" name="Google Shape;764;p58"/>
          <p:cNvSpPr/>
          <p:nvPr>
            <p:ph idx="2" type="pic"/>
          </p:nvPr>
        </p:nvSpPr>
        <p:spPr>
          <a:xfrm>
            <a:off x="279925" y="281100"/>
            <a:ext cx="11631600" cy="5796000"/>
          </a:xfrm>
          <a:prstGeom prst="roundRect">
            <a:avLst>
              <a:gd fmla="val 3194" name="adj"/>
            </a:avLst>
          </a:prstGeom>
          <a:solidFill>
            <a:srgbClr val="D8D8D8">
              <a:alpha val="41570"/>
            </a:srgbClr>
          </a:solidFill>
          <a:ln>
            <a:noFill/>
          </a:ln>
        </p:spPr>
      </p:sp>
      <p:sp>
        <p:nvSpPr>
          <p:cNvPr id="765" name="Google Shape;765;p58"/>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766" name="Google Shape;766;p58"/>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767" name="Google Shape;767;p58"/>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768" name="Google Shape;768;p58"/>
          <p:cNvGrpSpPr/>
          <p:nvPr/>
        </p:nvGrpSpPr>
        <p:grpSpPr>
          <a:xfrm>
            <a:off x="512064" y="6300216"/>
            <a:ext cx="1669806" cy="356671"/>
            <a:chOff x="237300" y="2120550"/>
            <a:chExt cx="7138975" cy="1527500"/>
          </a:xfrm>
        </p:grpSpPr>
        <p:sp>
          <p:nvSpPr>
            <p:cNvPr id="769" name="Google Shape;769;p5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Right">
  <p:cSld name="Text image Right">
    <p:spTree>
      <p:nvGrpSpPr>
        <p:cNvPr id="772" name="Shape 772"/>
        <p:cNvGrpSpPr/>
        <p:nvPr/>
      </p:nvGrpSpPr>
      <p:grpSpPr>
        <a:xfrm>
          <a:off x="0" y="0"/>
          <a:ext cx="0" cy="0"/>
          <a:chOff x="0" y="0"/>
          <a:chExt cx="0" cy="0"/>
        </a:xfrm>
      </p:grpSpPr>
      <p:pic>
        <p:nvPicPr>
          <p:cNvPr id="773" name="Google Shape;773;p59"/>
          <p:cNvPicPr preferRelativeResize="0"/>
          <p:nvPr/>
        </p:nvPicPr>
        <p:blipFill rotWithShape="1">
          <a:blip r:embed="rId2">
            <a:alphaModFix/>
          </a:blip>
          <a:srcRect b="0" l="0" r="0" t="0"/>
          <a:stretch/>
        </p:blipFill>
        <p:spPr>
          <a:xfrm>
            <a:off x="0" y="0"/>
            <a:ext cx="9619012" cy="6857999"/>
          </a:xfrm>
          <a:prstGeom prst="rect">
            <a:avLst/>
          </a:prstGeom>
          <a:noFill/>
          <a:ln>
            <a:noFill/>
          </a:ln>
        </p:spPr>
      </p:pic>
      <p:sp>
        <p:nvSpPr>
          <p:cNvPr id="774" name="Google Shape;774;p59"/>
          <p:cNvSpPr/>
          <p:nvPr>
            <p:ph idx="2" type="pic"/>
          </p:nvPr>
        </p:nvSpPr>
        <p:spPr>
          <a:xfrm>
            <a:off x="5357934" y="287093"/>
            <a:ext cx="6564900" cy="6284100"/>
          </a:xfrm>
          <a:prstGeom prst="roundRect">
            <a:avLst>
              <a:gd fmla="val 1784" name="adj"/>
            </a:avLst>
          </a:prstGeom>
          <a:solidFill>
            <a:srgbClr val="D8D8D8"/>
          </a:solidFill>
          <a:ln>
            <a:noFill/>
          </a:ln>
        </p:spPr>
      </p:sp>
      <p:sp>
        <p:nvSpPr>
          <p:cNvPr id="775" name="Google Shape;775;p59"/>
          <p:cNvSpPr txBox="1"/>
          <p:nvPr>
            <p:ph idx="1" type="body"/>
          </p:nvPr>
        </p:nvSpPr>
        <p:spPr>
          <a:xfrm>
            <a:off x="516303" y="2051538"/>
            <a:ext cx="4325100" cy="9144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776" name="Google Shape;776;p59"/>
          <p:cNvSpPr txBox="1"/>
          <p:nvPr>
            <p:ph idx="3" type="body"/>
          </p:nvPr>
        </p:nvSpPr>
        <p:spPr>
          <a:xfrm>
            <a:off x="516303" y="1692166"/>
            <a:ext cx="39813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777" name="Google Shape;777;p59"/>
          <p:cNvGrpSpPr/>
          <p:nvPr/>
        </p:nvGrpSpPr>
        <p:grpSpPr>
          <a:xfrm>
            <a:off x="512064" y="6300216"/>
            <a:ext cx="1669806" cy="356671"/>
            <a:chOff x="237300" y="2120550"/>
            <a:chExt cx="7138975" cy="1527500"/>
          </a:xfrm>
        </p:grpSpPr>
        <p:sp>
          <p:nvSpPr>
            <p:cNvPr id="778" name="Google Shape;778;p5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p:cSld name="Gray Slide Text Logo Watermark">
    <p:bg>
      <p:bgPr>
        <a:blipFill>
          <a:blip r:embed="rId2">
            <a:alphaModFix/>
          </a:blip>
          <a:stretch>
            <a:fillRect/>
          </a:stretch>
        </a:blipFill>
      </p:bgPr>
    </p:bg>
    <p:spTree>
      <p:nvGrpSpPr>
        <p:cNvPr id="781" name="Shape 781"/>
        <p:cNvGrpSpPr/>
        <p:nvPr/>
      </p:nvGrpSpPr>
      <p:grpSpPr>
        <a:xfrm>
          <a:off x="0" y="0"/>
          <a:ext cx="0" cy="0"/>
          <a:chOff x="0" y="0"/>
          <a:chExt cx="0" cy="0"/>
        </a:xfrm>
      </p:grpSpPr>
      <p:sp>
        <p:nvSpPr>
          <p:cNvPr id="782" name="Google Shape;782;p60"/>
          <p:cNvSpPr txBox="1"/>
          <p:nvPr>
            <p:ph type="title"/>
          </p:nvPr>
        </p:nvSpPr>
        <p:spPr>
          <a:xfrm>
            <a:off x="514801" y="1654283"/>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83" name="Google Shape;783;p60"/>
          <p:cNvSpPr txBox="1"/>
          <p:nvPr>
            <p:ph idx="1" type="body"/>
          </p:nvPr>
        </p:nvSpPr>
        <p:spPr>
          <a:xfrm>
            <a:off x="514800" y="3787200"/>
            <a:ext cx="5537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84" name="Google Shape;784;p60"/>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785" name="Google Shape;785;p60"/>
          <p:cNvGrpSpPr/>
          <p:nvPr/>
        </p:nvGrpSpPr>
        <p:grpSpPr>
          <a:xfrm>
            <a:off x="512064" y="6300216"/>
            <a:ext cx="1669806" cy="356671"/>
            <a:chOff x="237300" y="2120550"/>
            <a:chExt cx="7138975" cy="1527500"/>
          </a:xfrm>
        </p:grpSpPr>
        <p:sp>
          <p:nvSpPr>
            <p:cNvPr id="786" name="Google Shape;786;p6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6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Text Logo Watermark Right">
  <p:cSld name="Gray Slide Text Logo Watermark Right">
    <p:bg>
      <p:bgPr>
        <a:blipFill>
          <a:blip r:embed="rId2">
            <a:alphaModFix/>
          </a:blip>
          <a:stretch>
            <a:fillRect/>
          </a:stretch>
        </a:blipFill>
      </p:bgPr>
    </p:bg>
    <p:spTree>
      <p:nvGrpSpPr>
        <p:cNvPr id="789" name="Shape 789"/>
        <p:cNvGrpSpPr/>
        <p:nvPr/>
      </p:nvGrpSpPr>
      <p:grpSpPr>
        <a:xfrm>
          <a:off x="0" y="0"/>
          <a:ext cx="0" cy="0"/>
          <a:chOff x="0" y="0"/>
          <a:chExt cx="0" cy="0"/>
        </a:xfrm>
      </p:grpSpPr>
      <p:sp>
        <p:nvSpPr>
          <p:cNvPr id="790" name="Google Shape;790;p61"/>
          <p:cNvSpPr txBox="1"/>
          <p:nvPr>
            <p:ph type="title"/>
          </p:nvPr>
        </p:nvSpPr>
        <p:spPr>
          <a:xfrm>
            <a:off x="514801" y="1654283"/>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91" name="Google Shape;791;p61"/>
          <p:cNvSpPr txBox="1"/>
          <p:nvPr>
            <p:ph idx="1" type="body"/>
          </p:nvPr>
        </p:nvSpPr>
        <p:spPr>
          <a:xfrm>
            <a:off x="514800" y="3787200"/>
            <a:ext cx="5537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792" name="Google Shape;792;p61"/>
          <p:cNvSpPr txBox="1"/>
          <p:nvPr>
            <p:ph idx="2" type="body"/>
          </p:nvPr>
        </p:nvSpPr>
        <p:spPr>
          <a:xfrm>
            <a:off x="516303" y="1449634"/>
            <a:ext cx="39813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793" name="Google Shape;793;p61"/>
          <p:cNvGrpSpPr/>
          <p:nvPr/>
        </p:nvGrpSpPr>
        <p:grpSpPr>
          <a:xfrm>
            <a:off x="512064" y="6300216"/>
            <a:ext cx="1669806" cy="356671"/>
            <a:chOff x="237300" y="2120550"/>
            <a:chExt cx="7138975" cy="1527500"/>
          </a:xfrm>
        </p:grpSpPr>
        <p:sp>
          <p:nvSpPr>
            <p:cNvPr id="794" name="Google Shape;794;p6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Green">
  <p:cSld name="Cover Slide Green">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7"/>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200"/>
              <a:buFont typeface="Inter Light"/>
              <a:buNone/>
              <a:defRPr b="0" i="0" sz="4200">
                <a:solidFill>
                  <a:schemeClr val="lt1"/>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
          <p:cNvSpPr txBox="1"/>
          <p:nvPr>
            <p:ph idx="1" type="body"/>
          </p:nvPr>
        </p:nvSpPr>
        <p:spPr>
          <a:xfrm>
            <a:off x="516303" y="1688001"/>
            <a:ext cx="4829420" cy="269752"/>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rgbClr val="F0F3F5"/>
              </a:buClr>
              <a:buSzPts val="1000"/>
              <a:buNone/>
              <a:defRPr b="0" i="0" sz="1000">
                <a:solidFill>
                  <a:srgbClr val="F0F3F5"/>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7"/>
          <p:cNvSpPr txBox="1"/>
          <p:nvPr>
            <p:ph idx="2" type="body"/>
          </p:nvPr>
        </p:nvSpPr>
        <p:spPr>
          <a:xfrm>
            <a:off x="516303" y="3493357"/>
            <a:ext cx="4829400" cy="1313100"/>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F0F3F5"/>
              </a:buClr>
              <a:buSzPts val="1800"/>
              <a:buNone/>
              <a:defRPr b="0" i="0" sz="1800">
                <a:solidFill>
                  <a:srgbClr val="F0F3F5"/>
                </a:solidFill>
                <a:latin typeface="Inter Light"/>
                <a:ea typeface="Inter Light"/>
                <a:cs typeface="Inter Light"/>
                <a:sym typeface="Inter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7"/>
          <p:cNvGrpSpPr/>
          <p:nvPr/>
        </p:nvGrpSpPr>
        <p:grpSpPr>
          <a:xfrm>
            <a:off x="512064" y="6300216"/>
            <a:ext cx="1669806" cy="356671"/>
            <a:chOff x="237300" y="2120550"/>
            <a:chExt cx="7138975" cy="1527500"/>
          </a:xfrm>
        </p:grpSpPr>
        <p:sp>
          <p:nvSpPr>
            <p:cNvPr id="73" name="Google Shape;73;p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Single Image Right">
  <p:cSld name="Gray Slide Single Image Right">
    <p:bg>
      <p:bgPr>
        <a:blipFill>
          <a:blip r:embed="rId2">
            <a:alphaModFix/>
          </a:blip>
          <a:stretch>
            <a:fillRect/>
          </a:stretch>
        </a:blipFill>
      </p:bgPr>
    </p:bg>
    <p:spTree>
      <p:nvGrpSpPr>
        <p:cNvPr id="797" name="Shape 797"/>
        <p:cNvGrpSpPr/>
        <p:nvPr/>
      </p:nvGrpSpPr>
      <p:grpSpPr>
        <a:xfrm>
          <a:off x="0" y="0"/>
          <a:ext cx="0" cy="0"/>
          <a:chOff x="0" y="0"/>
          <a:chExt cx="0" cy="0"/>
        </a:xfrm>
      </p:grpSpPr>
      <p:sp>
        <p:nvSpPr>
          <p:cNvPr id="798" name="Google Shape;798;p62"/>
          <p:cNvSpPr txBox="1"/>
          <p:nvPr>
            <p:ph type="title"/>
          </p:nvPr>
        </p:nvSpPr>
        <p:spPr>
          <a:xfrm>
            <a:off x="514800" y="788400"/>
            <a:ext cx="4797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799" name="Google Shape;799;p62"/>
          <p:cNvSpPr txBox="1"/>
          <p:nvPr>
            <p:ph idx="1" type="body"/>
          </p:nvPr>
        </p:nvSpPr>
        <p:spPr>
          <a:xfrm>
            <a:off x="514800" y="2296397"/>
            <a:ext cx="4797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00" name="Google Shape;800;p62"/>
          <p:cNvSpPr/>
          <p:nvPr>
            <p:ph idx="2" type="pic"/>
          </p:nvPr>
        </p:nvSpPr>
        <p:spPr>
          <a:xfrm>
            <a:off x="5702168" y="1098843"/>
            <a:ext cx="6195600" cy="4025100"/>
          </a:xfrm>
          <a:prstGeom prst="roundRect">
            <a:avLst>
              <a:gd fmla="val 1784" name="adj"/>
            </a:avLst>
          </a:prstGeom>
          <a:solidFill>
            <a:srgbClr val="D8D8D8"/>
          </a:solidFill>
          <a:ln>
            <a:noFill/>
          </a:ln>
        </p:spPr>
      </p:sp>
      <p:grpSp>
        <p:nvGrpSpPr>
          <p:cNvPr id="801" name="Google Shape;801;p62"/>
          <p:cNvGrpSpPr/>
          <p:nvPr/>
        </p:nvGrpSpPr>
        <p:grpSpPr>
          <a:xfrm>
            <a:off x="512064" y="6300216"/>
            <a:ext cx="1669806" cy="356671"/>
            <a:chOff x="237300" y="2120550"/>
            <a:chExt cx="7138975" cy="1527500"/>
          </a:xfrm>
        </p:grpSpPr>
        <p:sp>
          <p:nvSpPr>
            <p:cNvPr id="802" name="Google Shape;802;p6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Large Quote 2">
  <p:cSld name="Client Testimonial Large Quote 2">
    <p:bg>
      <p:bgPr>
        <a:blipFill>
          <a:blip r:embed="rId2">
            <a:alphaModFix/>
          </a:blip>
          <a:stretch>
            <a:fillRect/>
          </a:stretch>
        </a:blipFill>
      </p:bgPr>
    </p:bg>
    <p:spTree>
      <p:nvGrpSpPr>
        <p:cNvPr id="805" name="Shape 805"/>
        <p:cNvGrpSpPr/>
        <p:nvPr/>
      </p:nvGrpSpPr>
      <p:grpSpPr>
        <a:xfrm>
          <a:off x="0" y="0"/>
          <a:ext cx="0" cy="0"/>
          <a:chOff x="0" y="0"/>
          <a:chExt cx="0" cy="0"/>
        </a:xfrm>
      </p:grpSpPr>
      <p:pic>
        <p:nvPicPr>
          <p:cNvPr descr="A person talking to a group of people&#10;&#10;Description automatically generated with low confidence" id="806" name="Google Shape;806;p63"/>
          <p:cNvPicPr preferRelativeResize="0"/>
          <p:nvPr/>
        </p:nvPicPr>
        <p:blipFill rotWithShape="1">
          <a:blip r:embed="rId3">
            <a:alphaModFix/>
          </a:blip>
          <a:srcRect b="0" l="0" r="0" t="0"/>
          <a:stretch/>
        </p:blipFill>
        <p:spPr>
          <a:xfrm>
            <a:off x="6766674" y="1215830"/>
            <a:ext cx="4814700" cy="4154700"/>
          </a:xfrm>
          <a:prstGeom prst="roundRect">
            <a:avLst>
              <a:gd fmla="val 1849" name="adj"/>
            </a:avLst>
          </a:prstGeom>
          <a:noFill/>
          <a:ln>
            <a:noFill/>
          </a:ln>
        </p:spPr>
      </p:pic>
      <p:sp>
        <p:nvSpPr>
          <p:cNvPr id="807" name="Google Shape;807;p63"/>
          <p:cNvSpPr txBox="1"/>
          <p:nvPr>
            <p:ph type="title"/>
          </p:nvPr>
        </p:nvSpPr>
        <p:spPr>
          <a:xfrm>
            <a:off x="514801" y="1654283"/>
            <a:ext cx="36036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808" name="Google Shape;808;p63"/>
          <p:cNvSpPr txBox="1"/>
          <p:nvPr>
            <p:ph idx="1" type="body"/>
          </p:nvPr>
        </p:nvSpPr>
        <p:spPr>
          <a:xfrm>
            <a:off x="514800" y="3787200"/>
            <a:ext cx="3603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09" name="Google Shape;809;p63"/>
          <p:cNvSpPr txBox="1"/>
          <p:nvPr>
            <p:ph idx="2"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810" name="Google Shape;810;p63"/>
          <p:cNvGrpSpPr/>
          <p:nvPr/>
        </p:nvGrpSpPr>
        <p:grpSpPr>
          <a:xfrm>
            <a:off x="512064" y="6300216"/>
            <a:ext cx="1669806" cy="356671"/>
            <a:chOff x="237300" y="2120550"/>
            <a:chExt cx="7138975" cy="1527500"/>
          </a:xfrm>
        </p:grpSpPr>
        <p:sp>
          <p:nvSpPr>
            <p:cNvPr id="811" name="Google Shape;811;p6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6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6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4" name="Google Shape;814;p63"/>
          <p:cNvSpPr/>
          <p:nvPr/>
        </p:nvSpPr>
        <p:spPr>
          <a:xfrm>
            <a:off x="4394250" y="1789925"/>
            <a:ext cx="3893898" cy="415516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4F7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63"/>
          <p:cNvSpPr txBox="1"/>
          <p:nvPr>
            <p:ph idx="3" type="body"/>
          </p:nvPr>
        </p:nvSpPr>
        <p:spPr>
          <a:xfrm>
            <a:off x="4600283" y="2103120"/>
            <a:ext cx="3364800" cy="1874400"/>
          </a:xfrm>
          <a:prstGeom prst="rect">
            <a:avLst/>
          </a:prstGeom>
          <a:noFill/>
          <a:ln>
            <a:noFill/>
          </a:ln>
        </p:spPr>
        <p:txBody>
          <a:bodyPr anchorCtr="0" anchor="t"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ails x 3">
  <p:cSld name="Client Testimonails x 3">
    <p:bg>
      <p:bgPr>
        <a:blipFill>
          <a:blip r:embed="rId2">
            <a:alphaModFix/>
          </a:blip>
          <a:stretch>
            <a:fillRect/>
          </a:stretch>
        </a:blipFill>
      </p:bgPr>
    </p:bg>
    <p:spTree>
      <p:nvGrpSpPr>
        <p:cNvPr id="816" name="Shape 816"/>
        <p:cNvGrpSpPr/>
        <p:nvPr/>
      </p:nvGrpSpPr>
      <p:grpSpPr>
        <a:xfrm>
          <a:off x="0" y="0"/>
          <a:ext cx="0" cy="0"/>
          <a:chOff x="0" y="0"/>
          <a:chExt cx="0" cy="0"/>
        </a:xfrm>
      </p:grpSpPr>
      <p:sp>
        <p:nvSpPr>
          <p:cNvPr id="817" name="Google Shape;817;p64"/>
          <p:cNvSpPr/>
          <p:nvPr/>
        </p:nvSpPr>
        <p:spPr>
          <a:xfrm>
            <a:off x="386135" y="1257966"/>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4"/>
          <p:cNvSpPr txBox="1"/>
          <p:nvPr>
            <p:ph type="title"/>
          </p:nvPr>
        </p:nvSpPr>
        <p:spPr>
          <a:xfrm>
            <a:off x="8755159" y="1654283"/>
            <a:ext cx="31752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819" name="Google Shape;819;p64"/>
          <p:cNvSpPr txBox="1"/>
          <p:nvPr>
            <p:ph idx="1" type="body"/>
          </p:nvPr>
        </p:nvSpPr>
        <p:spPr>
          <a:xfrm>
            <a:off x="8755158" y="3787200"/>
            <a:ext cx="31752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20" name="Google Shape;820;p64"/>
          <p:cNvSpPr/>
          <p:nvPr>
            <p:ph idx="2" type="pic"/>
          </p:nvPr>
        </p:nvSpPr>
        <p:spPr>
          <a:xfrm>
            <a:off x="385763" y="1257966"/>
            <a:ext cx="2559300" cy="1800000"/>
          </a:xfrm>
          <a:prstGeom prst="round2SameRect">
            <a:avLst>
              <a:gd fmla="val 3759" name="adj1"/>
              <a:gd fmla="val 0" name="adj2"/>
            </a:avLst>
          </a:prstGeom>
          <a:solidFill>
            <a:srgbClr val="D8D8D8"/>
          </a:solidFill>
          <a:ln>
            <a:noFill/>
          </a:ln>
        </p:spPr>
      </p:sp>
      <p:sp>
        <p:nvSpPr>
          <p:cNvPr id="821" name="Google Shape;821;p64"/>
          <p:cNvSpPr/>
          <p:nvPr>
            <p:ph idx="3" type="pic"/>
          </p:nvPr>
        </p:nvSpPr>
        <p:spPr>
          <a:xfrm>
            <a:off x="1307051" y="3281400"/>
            <a:ext cx="716400" cy="590400"/>
          </a:xfrm>
          <a:prstGeom prst="rect">
            <a:avLst/>
          </a:prstGeom>
          <a:noFill/>
          <a:ln>
            <a:noFill/>
          </a:ln>
        </p:spPr>
      </p:sp>
      <p:sp>
        <p:nvSpPr>
          <p:cNvPr id="822" name="Google Shape;822;p64"/>
          <p:cNvSpPr txBox="1"/>
          <p:nvPr>
            <p:ph idx="4" type="body"/>
          </p:nvPr>
        </p:nvSpPr>
        <p:spPr>
          <a:xfrm>
            <a:off x="514800" y="4053746"/>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23" name="Google Shape;823;p64"/>
          <p:cNvSpPr/>
          <p:nvPr/>
        </p:nvSpPr>
        <p:spPr>
          <a:xfrm>
            <a:off x="3135401" y="1257966"/>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64"/>
          <p:cNvSpPr/>
          <p:nvPr>
            <p:ph idx="5" type="pic"/>
          </p:nvPr>
        </p:nvSpPr>
        <p:spPr>
          <a:xfrm>
            <a:off x="3135029" y="1257966"/>
            <a:ext cx="2559300" cy="1800000"/>
          </a:xfrm>
          <a:prstGeom prst="round2SameRect">
            <a:avLst>
              <a:gd fmla="val 3759" name="adj1"/>
              <a:gd fmla="val 0" name="adj2"/>
            </a:avLst>
          </a:prstGeom>
          <a:solidFill>
            <a:srgbClr val="D8D8D8"/>
          </a:solidFill>
          <a:ln>
            <a:noFill/>
          </a:ln>
        </p:spPr>
      </p:sp>
      <p:sp>
        <p:nvSpPr>
          <p:cNvPr id="825" name="Google Shape;825;p64"/>
          <p:cNvSpPr/>
          <p:nvPr>
            <p:ph idx="6" type="pic"/>
          </p:nvPr>
        </p:nvSpPr>
        <p:spPr>
          <a:xfrm>
            <a:off x="4056317" y="3281400"/>
            <a:ext cx="716400" cy="590400"/>
          </a:xfrm>
          <a:prstGeom prst="rect">
            <a:avLst/>
          </a:prstGeom>
          <a:noFill/>
          <a:ln>
            <a:noFill/>
          </a:ln>
        </p:spPr>
      </p:sp>
      <p:sp>
        <p:nvSpPr>
          <p:cNvPr id="826" name="Google Shape;826;p64"/>
          <p:cNvSpPr txBox="1"/>
          <p:nvPr>
            <p:ph idx="7" type="body"/>
          </p:nvPr>
        </p:nvSpPr>
        <p:spPr>
          <a:xfrm>
            <a:off x="3264066" y="4053746"/>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27" name="Google Shape;827;p64"/>
          <p:cNvSpPr/>
          <p:nvPr/>
        </p:nvSpPr>
        <p:spPr>
          <a:xfrm>
            <a:off x="5874978" y="1257966"/>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4"/>
          <p:cNvSpPr/>
          <p:nvPr>
            <p:ph idx="8" type="pic"/>
          </p:nvPr>
        </p:nvSpPr>
        <p:spPr>
          <a:xfrm>
            <a:off x="5874606" y="1257966"/>
            <a:ext cx="2559300" cy="1800000"/>
          </a:xfrm>
          <a:prstGeom prst="round2SameRect">
            <a:avLst>
              <a:gd fmla="val 3759" name="adj1"/>
              <a:gd fmla="val 0" name="adj2"/>
            </a:avLst>
          </a:prstGeom>
          <a:solidFill>
            <a:srgbClr val="D8D8D8"/>
          </a:solidFill>
          <a:ln>
            <a:noFill/>
          </a:ln>
        </p:spPr>
      </p:sp>
      <p:sp>
        <p:nvSpPr>
          <p:cNvPr id="829" name="Google Shape;829;p64"/>
          <p:cNvSpPr/>
          <p:nvPr>
            <p:ph idx="9" type="pic"/>
          </p:nvPr>
        </p:nvSpPr>
        <p:spPr>
          <a:xfrm>
            <a:off x="6795894" y="3281400"/>
            <a:ext cx="716400" cy="590400"/>
          </a:xfrm>
          <a:prstGeom prst="rect">
            <a:avLst/>
          </a:prstGeom>
          <a:noFill/>
          <a:ln>
            <a:noFill/>
          </a:ln>
        </p:spPr>
      </p:sp>
      <p:sp>
        <p:nvSpPr>
          <p:cNvPr id="830" name="Google Shape;830;p64"/>
          <p:cNvSpPr txBox="1"/>
          <p:nvPr>
            <p:ph idx="13" type="body"/>
          </p:nvPr>
        </p:nvSpPr>
        <p:spPr>
          <a:xfrm>
            <a:off x="6003643" y="4053746"/>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grpSp>
        <p:nvGrpSpPr>
          <p:cNvPr id="831" name="Google Shape;831;p64"/>
          <p:cNvGrpSpPr/>
          <p:nvPr/>
        </p:nvGrpSpPr>
        <p:grpSpPr>
          <a:xfrm>
            <a:off x="512064" y="6300216"/>
            <a:ext cx="1669806" cy="356671"/>
            <a:chOff x="237300" y="2120550"/>
            <a:chExt cx="7138975" cy="1527500"/>
          </a:xfrm>
        </p:grpSpPr>
        <p:sp>
          <p:nvSpPr>
            <p:cNvPr id="832" name="Google Shape;832;p6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6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5" name="Google Shape;835;p64"/>
          <p:cNvSpPr/>
          <p:nvPr/>
        </p:nvSpPr>
        <p:spPr>
          <a:xfrm>
            <a:off x="24427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64"/>
          <p:cNvSpPr/>
          <p:nvPr/>
        </p:nvSpPr>
        <p:spPr>
          <a:xfrm>
            <a:off x="522590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64"/>
          <p:cNvSpPr/>
          <p:nvPr/>
        </p:nvSpPr>
        <p:spPr>
          <a:xfrm>
            <a:off x="79970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38" name="Shape 838"/>
        <p:cNvGrpSpPr/>
        <p:nvPr/>
      </p:nvGrpSpPr>
      <p:grpSpPr>
        <a:xfrm>
          <a:off x="0" y="0"/>
          <a:ext cx="0" cy="0"/>
          <a:chOff x="0" y="0"/>
          <a:chExt cx="0" cy="0"/>
        </a:xfrm>
      </p:grpSpPr>
      <p:sp>
        <p:nvSpPr>
          <p:cNvPr id="839" name="Google Shape;839;p65"/>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840" name="Google Shape;840;p65"/>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841" name="Google Shape;841;p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842" name="Google Shape;842;p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bg>
      <p:bgPr>
        <a:blipFill>
          <a:blip r:embed="rId2">
            <a:alphaModFix/>
          </a:blip>
          <a:stretch>
            <a:fillRect/>
          </a:stretch>
        </a:blipFill>
      </p:bgPr>
    </p:bg>
    <p:spTree>
      <p:nvGrpSpPr>
        <p:cNvPr id="843" name="Shape 843"/>
        <p:cNvGrpSpPr/>
        <p:nvPr/>
      </p:nvGrpSpPr>
      <p:grpSpPr>
        <a:xfrm>
          <a:off x="0" y="0"/>
          <a:ext cx="0" cy="0"/>
          <a:chOff x="0" y="0"/>
          <a:chExt cx="0" cy="0"/>
        </a:xfrm>
      </p:grpSpPr>
      <p:sp>
        <p:nvSpPr>
          <p:cNvPr id="844" name="Google Shape;844;p66"/>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845" name="Google Shape;845;p66"/>
          <p:cNvSpPr txBox="1"/>
          <p:nvPr>
            <p:ph idx="1" type="body"/>
          </p:nvPr>
        </p:nvSpPr>
        <p:spPr>
          <a:xfrm>
            <a:off x="838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46" name="Google Shape;846;p66"/>
          <p:cNvSpPr txBox="1"/>
          <p:nvPr>
            <p:ph idx="2" type="body"/>
          </p:nvPr>
        </p:nvSpPr>
        <p:spPr>
          <a:xfrm>
            <a:off x="6172200" y="1825625"/>
            <a:ext cx="5181600" cy="4351200"/>
          </a:xfrm>
          <a:prstGeom prst="rect">
            <a:avLst/>
          </a:prstGeom>
          <a:noFill/>
          <a:ln>
            <a:noFill/>
          </a:ln>
        </p:spPr>
        <p:txBody>
          <a:bodyPr anchorCtr="0" anchor="t" bIns="45700" lIns="90000" spcFirstLastPara="1" rIns="90000" wrap="square" tIns="45700">
            <a:normAutofit/>
          </a:bodyPr>
          <a:lstStyle>
            <a:lvl1pPr indent="-349250" lvl="0" marL="457200" rtl="0" algn="l">
              <a:lnSpc>
                <a:spcPct val="90000"/>
              </a:lnSpc>
              <a:spcBef>
                <a:spcPts val="15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47" name="Google Shape;847;p66"/>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848" name="Google Shape;848;p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849" name="Google Shape;849;p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2">
  <p:cSld name="TWO_OBJECTS_2">
    <p:bg>
      <p:bgPr>
        <a:blipFill>
          <a:blip r:embed="rId2">
            <a:alphaModFix/>
          </a:blip>
          <a:stretch>
            <a:fillRect/>
          </a:stretch>
        </a:blipFill>
      </p:bgPr>
    </p:bg>
    <p:spTree>
      <p:nvGrpSpPr>
        <p:cNvPr id="850" name="Shape 850"/>
        <p:cNvGrpSpPr/>
        <p:nvPr/>
      </p:nvGrpSpPr>
      <p:grpSpPr>
        <a:xfrm>
          <a:off x="0" y="0"/>
          <a:ext cx="0" cy="0"/>
          <a:chOff x="0" y="0"/>
          <a:chExt cx="0" cy="0"/>
        </a:xfrm>
      </p:grpSpPr>
      <p:sp>
        <p:nvSpPr>
          <p:cNvPr id="851" name="Google Shape;851;p67"/>
          <p:cNvSpPr/>
          <p:nvPr/>
        </p:nvSpPr>
        <p:spPr>
          <a:xfrm>
            <a:off x="11281474" y="3211477"/>
            <a:ext cx="276900" cy="274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852" name="Google Shape;852;p67"/>
          <p:cNvPicPr preferRelativeResize="0"/>
          <p:nvPr/>
        </p:nvPicPr>
        <p:blipFill rotWithShape="1">
          <a:blip r:embed="rId3">
            <a:alphaModFix/>
          </a:blip>
          <a:srcRect b="0" l="0" r="0" t="0"/>
          <a:stretch/>
        </p:blipFill>
        <p:spPr>
          <a:xfrm>
            <a:off x="4785726" y="1202899"/>
            <a:ext cx="4180500" cy="4180500"/>
          </a:xfrm>
          <a:prstGeom prst="ellipse">
            <a:avLst/>
          </a:prstGeom>
          <a:noFill/>
          <a:ln>
            <a:noFill/>
          </a:ln>
        </p:spPr>
      </p:pic>
      <p:pic>
        <p:nvPicPr>
          <p:cNvPr descr="Circle&#10;&#10;Description automatically generated" id="853" name="Google Shape;853;p67"/>
          <p:cNvPicPr preferRelativeResize="0"/>
          <p:nvPr/>
        </p:nvPicPr>
        <p:blipFill rotWithShape="1">
          <a:blip r:embed="rId4">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854" name="Google Shape;854;p67"/>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855" name="Google Shape;855;p67"/>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56" name="Google Shape;856;p67"/>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857" name="Google Shape;857;p67"/>
          <p:cNvPicPr preferRelativeResize="0"/>
          <p:nvPr/>
        </p:nvPicPr>
        <p:blipFill rotWithShape="1">
          <a:blip r:embed="rId5">
            <a:alphaModFix/>
          </a:blip>
          <a:srcRect b="0" l="0" r="0" t="0"/>
          <a:stretch/>
        </p:blipFill>
        <p:spPr>
          <a:xfrm>
            <a:off x="11227127" y="3192057"/>
            <a:ext cx="342900" cy="342900"/>
          </a:xfrm>
          <a:prstGeom prst="rect">
            <a:avLst/>
          </a:prstGeom>
          <a:noFill/>
          <a:ln>
            <a:noFill/>
          </a:ln>
        </p:spPr>
      </p:pic>
      <p:sp>
        <p:nvSpPr>
          <p:cNvPr id="858" name="Google Shape;858;p67"/>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859" name="Google Shape;859;p67"/>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60" name="Google Shape;860;p67"/>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61" name="Google Shape;861;p67"/>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62" name="Google Shape;862;p67"/>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63" name="Google Shape;863;p67"/>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64" name="Google Shape;864;p67"/>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65" name="Google Shape;865;p67"/>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66" name="Google Shape;866;p67"/>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67" name="Google Shape;867;p67"/>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68" name="Google Shape;868;p67"/>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69" name="Google Shape;869;p67"/>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70" name="Google Shape;870;p67"/>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71" name="Google Shape;871;p67"/>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72" name="Google Shape;872;p67"/>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73" name="Google Shape;873;p67"/>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74" name="Google Shape;874;p67"/>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75" name="Google Shape;875;p67"/>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76" name="Google Shape;876;p67"/>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877" name="Google Shape;877;p67"/>
          <p:cNvGrpSpPr/>
          <p:nvPr/>
        </p:nvGrpSpPr>
        <p:grpSpPr>
          <a:xfrm>
            <a:off x="512064" y="6300216"/>
            <a:ext cx="1669806" cy="356671"/>
            <a:chOff x="237300" y="2120550"/>
            <a:chExt cx="7138975" cy="1527500"/>
          </a:xfrm>
        </p:grpSpPr>
        <p:sp>
          <p:nvSpPr>
            <p:cNvPr id="878" name="Google Shape;878;p6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81" name="Google Shape;881;p67"/>
          <p:cNvPicPr preferRelativeResize="0"/>
          <p:nvPr/>
        </p:nvPicPr>
        <p:blipFill rotWithShape="1">
          <a:blip r:embed="rId6">
            <a:alphaModFix/>
          </a:blip>
          <a:srcRect b="0" l="0" r="0" t="0"/>
          <a:stretch/>
        </p:blipFill>
        <p:spPr>
          <a:xfrm>
            <a:off x="490792" y="3162323"/>
            <a:ext cx="363518" cy="36351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1">
  <p:cSld name="TWO_OBJECTS_1">
    <p:bg>
      <p:bgPr>
        <a:blipFill>
          <a:blip r:embed="rId2">
            <a:alphaModFix/>
          </a:blip>
          <a:stretch>
            <a:fillRect/>
          </a:stretch>
        </a:blipFill>
      </p:bgPr>
    </p:bg>
    <p:spTree>
      <p:nvGrpSpPr>
        <p:cNvPr id="882" name="Shape 882"/>
        <p:cNvGrpSpPr/>
        <p:nvPr/>
      </p:nvGrpSpPr>
      <p:grpSpPr>
        <a:xfrm>
          <a:off x="0" y="0"/>
          <a:ext cx="0" cy="0"/>
          <a:chOff x="0" y="0"/>
          <a:chExt cx="0" cy="0"/>
        </a:xfrm>
      </p:grpSpPr>
      <p:sp>
        <p:nvSpPr>
          <p:cNvPr id="883" name="Google Shape;883;p68"/>
          <p:cNvSpPr/>
          <p:nvPr/>
        </p:nvSpPr>
        <p:spPr>
          <a:xfrm>
            <a:off x="11227125" y="3216575"/>
            <a:ext cx="323100" cy="3231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84" name="Google Shape;884;p68"/>
          <p:cNvSpPr/>
          <p:nvPr/>
        </p:nvSpPr>
        <p:spPr>
          <a:xfrm>
            <a:off x="134201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85" name="Google Shape;885;p68"/>
          <p:cNvSpPr/>
          <p:nvPr/>
        </p:nvSpPr>
        <p:spPr>
          <a:xfrm>
            <a:off x="361417"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886" name="Google Shape;886;p68"/>
          <p:cNvPicPr preferRelativeResize="0"/>
          <p:nvPr/>
        </p:nvPicPr>
        <p:blipFill rotWithShape="1">
          <a:blip r:embed="rId3">
            <a:alphaModFix/>
          </a:blip>
          <a:srcRect b="0" l="0" r="0" t="0"/>
          <a:stretch/>
        </p:blipFill>
        <p:spPr>
          <a:xfrm>
            <a:off x="11214506" y="3204678"/>
            <a:ext cx="342900" cy="342900"/>
          </a:xfrm>
          <a:prstGeom prst="rect">
            <a:avLst/>
          </a:prstGeom>
          <a:noFill/>
          <a:ln>
            <a:noFill/>
          </a:ln>
        </p:spPr>
      </p:pic>
      <p:sp>
        <p:nvSpPr>
          <p:cNvPr id="887" name="Google Shape;887;p68"/>
          <p:cNvSpPr txBox="1"/>
          <p:nvPr>
            <p:ph idx="1" type="body"/>
          </p:nvPr>
        </p:nvSpPr>
        <p:spPr>
          <a:xfrm>
            <a:off x="516303" y="1068689"/>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88" name="Google Shape;888;p68"/>
          <p:cNvSpPr txBox="1"/>
          <p:nvPr>
            <p:ph idx="2" type="body"/>
          </p:nvPr>
        </p:nvSpPr>
        <p:spPr>
          <a:xfrm>
            <a:off x="1497888"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89" name="Google Shape;889;p68"/>
          <p:cNvSpPr txBox="1"/>
          <p:nvPr>
            <p:ph idx="3" type="body"/>
          </p:nvPr>
        </p:nvSpPr>
        <p:spPr>
          <a:xfrm>
            <a:off x="1497888"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90" name="Google Shape;890;p68"/>
          <p:cNvSpPr/>
          <p:nvPr/>
        </p:nvSpPr>
        <p:spPr>
          <a:xfrm>
            <a:off x="290871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91" name="Google Shape;891;p68"/>
          <p:cNvSpPr/>
          <p:nvPr/>
        </p:nvSpPr>
        <p:spPr>
          <a:xfrm>
            <a:off x="4499051"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892" name="Google Shape;892;p68"/>
          <p:cNvSpPr txBox="1"/>
          <p:nvPr>
            <p:ph idx="4" type="body"/>
          </p:nvPr>
        </p:nvSpPr>
        <p:spPr>
          <a:xfrm>
            <a:off x="3101266"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93" name="Google Shape;893;p68"/>
          <p:cNvSpPr txBox="1"/>
          <p:nvPr>
            <p:ph idx="5" type="body"/>
          </p:nvPr>
        </p:nvSpPr>
        <p:spPr>
          <a:xfrm>
            <a:off x="3101266"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894" name="Google Shape;894;p68"/>
          <p:cNvSpPr txBox="1"/>
          <p:nvPr>
            <p:ph idx="6" type="body"/>
          </p:nvPr>
        </p:nvSpPr>
        <p:spPr>
          <a:xfrm>
            <a:off x="4655812"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95" name="Google Shape;895;p68"/>
          <p:cNvSpPr txBox="1"/>
          <p:nvPr>
            <p:ph idx="7" type="body"/>
          </p:nvPr>
        </p:nvSpPr>
        <p:spPr>
          <a:xfrm>
            <a:off x="4655812"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grpSp>
        <p:nvGrpSpPr>
          <p:cNvPr id="896" name="Google Shape;896;p68"/>
          <p:cNvGrpSpPr/>
          <p:nvPr/>
        </p:nvGrpSpPr>
        <p:grpSpPr>
          <a:xfrm>
            <a:off x="512064" y="6300216"/>
            <a:ext cx="1669806" cy="356671"/>
            <a:chOff x="237300" y="2120550"/>
            <a:chExt cx="7138975" cy="1527500"/>
          </a:xfrm>
        </p:grpSpPr>
        <p:sp>
          <p:nvSpPr>
            <p:cNvPr id="897" name="Google Shape;897;p6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00" name="Google Shape;900;p68"/>
          <p:cNvPicPr preferRelativeResize="0"/>
          <p:nvPr/>
        </p:nvPicPr>
        <p:blipFill rotWithShape="1">
          <a:blip r:embed="rId4">
            <a:alphaModFix/>
          </a:blip>
          <a:srcRect b="0" l="0" r="0" t="0"/>
          <a:stretch/>
        </p:blipFill>
        <p:spPr>
          <a:xfrm>
            <a:off x="490792" y="3162323"/>
            <a:ext cx="363518" cy="363518"/>
          </a:xfrm>
          <a:prstGeom prst="rect">
            <a:avLst/>
          </a:prstGeom>
          <a:noFill/>
          <a:ln>
            <a:noFill/>
          </a:ln>
        </p:spPr>
      </p:pic>
      <p:pic>
        <p:nvPicPr>
          <p:cNvPr id="901" name="Google Shape;901;p68"/>
          <p:cNvPicPr preferRelativeResize="0"/>
          <p:nvPr/>
        </p:nvPicPr>
        <p:blipFill rotWithShape="1">
          <a:blip r:embed="rId5">
            <a:alphaModFix/>
          </a:blip>
          <a:srcRect b="0" l="0" r="0" t="0"/>
          <a:stretch/>
        </p:blipFill>
        <p:spPr>
          <a:xfrm>
            <a:off x="4785726" y="1202899"/>
            <a:ext cx="4180500" cy="4180500"/>
          </a:xfrm>
          <a:prstGeom prst="ellipse">
            <a:avLst/>
          </a:prstGeom>
          <a:noFill/>
          <a:ln>
            <a:noFill/>
          </a:ln>
        </p:spPr>
      </p:pic>
      <p:pic>
        <p:nvPicPr>
          <p:cNvPr descr="Circle&#10;&#10;Description automatically generated" id="902" name="Google Shape;902;p68"/>
          <p:cNvPicPr preferRelativeResize="0"/>
          <p:nvPr/>
        </p:nvPicPr>
        <p:blipFill rotWithShape="1">
          <a:blip r:embed="rId6">
            <a:alphaModFix amt="45000"/>
          </a:blip>
          <a:srcRect b="0" l="0" r="0" t="0"/>
          <a:stretch/>
        </p:blipFill>
        <p:spPr>
          <a:xfrm>
            <a:off x="4334921" y="788182"/>
            <a:ext cx="4856158" cy="5039843"/>
          </a:xfrm>
          <a:prstGeom prst="rect">
            <a:avLst/>
          </a:prstGeom>
          <a:noFill/>
          <a:ln>
            <a:noFill/>
          </a:ln>
          <a:effectLst>
            <a:outerShdw blurRad="50800" rotWithShape="0" algn="ctr" dir="5400000" dist="50800">
              <a:srgbClr val="000000">
                <a:alpha val="0"/>
              </a:srgbClr>
            </a:outerShdw>
          </a:effectLst>
        </p:spPr>
      </p:pic>
      <p:cxnSp>
        <p:nvCxnSpPr>
          <p:cNvPr id="903" name="Google Shape;903;p68"/>
          <p:cNvCxnSpPr/>
          <p:nvPr/>
        </p:nvCxnSpPr>
        <p:spPr>
          <a:xfrm>
            <a:off x="0" y="3368721"/>
            <a:ext cx="11217900" cy="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904" name="Google Shape;904;p68"/>
          <p:cNvSpPr txBox="1"/>
          <p:nvPr>
            <p:ph type="title"/>
          </p:nvPr>
        </p:nvSpPr>
        <p:spPr>
          <a:xfrm>
            <a:off x="514800" y="1273338"/>
            <a:ext cx="7716000" cy="1269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905" name="Google Shape;905;p68"/>
          <p:cNvSpPr/>
          <p:nvPr/>
        </p:nvSpPr>
        <p:spPr>
          <a:xfrm>
            <a:off x="6200930"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906" name="Google Shape;906;p68"/>
          <p:cNvSpPr/>
          <p:nvPr/>
        </p:nvSpPr>
        <p:spPr>
          <a:xfrm>
            <a:off x="7833090"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907" name="Google Shape;907;p68"/>
          <p:cNvSpPr/>
          <p:nvPr/>
        </p:nvSpPr>
        <p:spPr>
          <a:xfrm>
            <a:off x="941171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908" name="Google Shape;908;p68"/>
          <p:cNvSpPr txBox="1"/>
          <p:nvPr>
            <p:ph idx="8" type="body"/>
          </p:nvPr>
        </p:nvSpPr>
        <p:spPr>
          <a:xfrm>
            <a:off x="6356923"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chemeClr val="lt1"/>
              </a:buClr>
              <a:buSzPts val="3100"/>
              <a:buNone/>
              <a:defRPr b="0" i="0" sz="3100">
                <a:solidFill>
                  <a:schemeClr val="lt1"/>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909" name="Google Shape;909;p68"/>
          <p:cNvSpPr txBox="1"/>
          <p:nvPr>
            <p:ph idx="9" type="body"/>
          </p:nvPr>
        </p:nvSpPr>
        <p:spPr>
          <a:xfrm>
            <a:off x="6356923"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chemeClr val="lt1"/>
              </a:buClr>
              <a:buSzPts val="800"/>
              <a:buNone/>
              <a:defRPr b="0" i="0" sz="800">
                <a:solidFill>
                  <a:schemeClr val="lt1"/>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910" name="Google Shape;910;p68"/>
          <p:cNvSpPr txBox="1"/>
          <p:nvPr>
            <p:ph idx="13" type="body"/>
          </p:nvPr>
        </p:nvSpPr>
        <p:spPr>
          <a:xfrm>
            <a:off x="8025161" y="2932602"/>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911" name="Google Shape;911;p68"/>
          <p:cNvSpPr txBox="1"/>
          <p:nvPr>
            <p:ph idx="14" type="body"/>
          </p:nvPr>
        </p:nvSpPr>
        <p:spPr>
          <a:xfrm>
            <a:off x="8025161"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912" name="Google Shape;912;p68"/>
          <p:cNvSpPr txBox="1"/>
          <p:nvPr>
            <p:ph idx="15" type="body"/>
          </p:nvPr>
        </p:nvSpPr>
        <p:spPr>
          <a:xfrm>
            <a:off x="9564265" y="2943858"/>
            <a:ext cx="1059300" cy="496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100"/>
              <a:buNone/>
              <a:defRPr b="0" i="0" sz="3100">
                <a:solidFill>
                  <a:srgbClr val="394756"/>
                </a:solidFill>
                <a:latin typeface="Inter Light"/>
                <a:ea typeface="Inter Light"/>
                <a:cs typeface="Inter Light"/>
                <a:sym typeface="Inter Light"/>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913" name="Google Shape;913;p68"/>
          <p:cNvSpPr txBox="1"/>
          <p:nvPr>
            <p:ph idx="16" type="body"/>
          </p:nvPr>
        </p:nvSpPr>
        <p:spPr>
          <a:xfrm>
            <a:off x="9564265" y="3457192"/>
            <a:ext cx="1059300" cy="4080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800"/>
              <a:buNone/>
              <a:defRPr b="0" i="0" sz="800">
                <a:solidFill>
                  <a:srgbClr val="394756"/>
                </a:solidFill>
                <a:latin typeface="Inter"/>
                <a:ea typeface="Inter"/>
                <a:cs typeface="Inter"/>
                <a:sym typeface="Inte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914" name="Shape 914"/>
        <p:cNvGrpSpPr/>
        <p:nvPr/>
      </p:nvGrpSpPr>
      <p:grpSpPr>
        <a:xfrm>
          <a:off x="0" y="0"/>
          <a:ext cx="0" cy="0"/>
          <a:chOff x="0" y="0"/>
          <a:chExt cx="0" cy="0"/>
        </a:xfrm>
      </p:grpSpPr>
      <p:sp>
        <p:nvSpPr>
          <p:cNvPr id="915" name="Google Shape;915;p6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5200"/>
              <a:buFont typeface="Inter Light"/>
              <a:buNone/>
              <a:defRPr b="0" i="0" sz="5200">
                <a:latin typeface="Inter Light"/>
                <a:ea typeface="Inter Light"/>
                <a:cs typeface="Inter Light"/>
                <a:sym typeface="Inter Light"/>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916" name="Google Shape;916;p69"/>
          <p:cNvSpPr txBox="1"/>
          <p:nvPr>
            <p:ph idx="1" type="body"/>
          </p:nvPr>
        </p:nvSpPr>
        <p:spPr>
          <a:xfrm>
            <a:off x="839788" y="1681163"/>
            <a:ext cx="5157600" cy="1325700"/>
          </a:xfrm>
          <a:prstGeom prst="rect">
            <a:avLst/>
          </a:prstGeom>
          <a:noFill/>
          <a:ln>
            <a:noFill/>
          </a:ln>
        </p:spPr>
        <p:txBody>
          <a:bodyPr anchorCtr="0" anchor="b" bIns="45700" lIns="90000" spcFirstLastPara="1" rIns="90000" wrap="square" tIns="45700">
            <a:noAutofit/>
          </a:bodyPr>
          <a:lstStyle>
            <a:lvl1pPr indent="-228600" lvl="0" marL="457200" rtl="0" algn="l">
              <a:lnSpc>
                <a:spcPct val="90000"/>
              </a:lnSpc>
              <a:spcBef>
                <a:spcPts val="1500"/>
              </a:spcBef>
              <a:spcAft>
                <a:spcPts val="0"/>
              </a:spcAft>
              <a:buClr>
                <a:schemeClr val="dk1"/>
              </a:buClr>
              <a:buSzPts val="4300"/>
              <a:buNone/>
              <a:defRPr b="0" i="0" sz="4300">
                <a:latin typeface="Inter Light"/>
                <a:ea typeface="Inter Light"/>
                <a:cs typeface="Inter Light"/>
                <a:sym typeface="Inter Light"/>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900"/>
              <a:buNone/>
              <a:defRPr b="1" sz="19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17" name="Google Shape;917;p69"/>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918" name="Google Shape;918;p6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919" name="Google Shape;919;p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slide (no image) 1">
  <p:cSld name="BLANK_1">
    <p:spTree>
      <p:nvGrpSpPr>
        <p:cNvPr id="920" name="Shape 920"/>
        <p:cNvGrpSpPr/>
        <p:nvPr/>
      </p:nvGrpSpPr>
      <p:grpSpPr>
        <a:xfrm>
          <a:off x="0" y="0"/>
          <a:ext cx="0" cy="0"/>
          <a:chOff x="0" y="0"/>
          <a:chExt cx="0" cy="0"/>
        </a:xfrm>
      </p:grpSpPr>
      <p:sp>
        <p:nvSpPr>
          <p:cNvPr id="921" name="Google Shape;921;p70"/>
          <p:cNvSpPr txBox="1"/>
          <p:nvPr>
            <p:ph type="title"/>
          </p:nvPr>
        </p:nvSpPr>
        <p:spPr>
          <a:xfrm>
            <a:off x="699932" y="243225"/>
            <a:ext cx="11058000" cy="499200"/>
          </a:xfrm>
          <a:prstGeom prst="rect">
            <a:avLst/>
          </a:prstGeom>
          <a:noFill/>
          <a:ln>
            <a:noFill/>
          </a:ln>
        </p:spPr>
        <p:txBody>
          <a:bodyPr anchorCtr="0" anchor="t" bIns="45700" lIns="45700" spcFirstLastPara="1" rIns="45700" wrap="square" tIns="45700">
            <a:noAutofit/>
          </a:bodyPr>
          <a:lstStyle>
            <a:lvl1pPr lvl="0" marR="0" rtl="0" algn="l">
              <a:lnSpc>
                <a:spcPct val="100000"/>
              </a:lnSpc>
              <a:spcBef>
                <a:spcPts val="0"/>
              </a:spcBef>
              <a:spcAft>
                <a:spcPts val="0"/>
              </a:spcAft>
              <a:buClr>
                <a:srgbClr val="FFFFFF"/>
              </a:buClr>
              <a:buSzPts val="2800"/>
              <a:buFont typeface="Inter"/>
              <a:buNone/>
              <a:defRPr i="0" sz="2800" u="none" cap="none" strike="noStrike">
                <a:solidFill>
                  <a:srgbClr val="455560"/>
                </a:solidFill>
                <a:latin typeface="Inter"/>
                <a:ea typeface="Inter"/>
                <a:cs typeface="Inter"/>
                <a:sym typeface="Inter"/>
              </a:defRPr>
            </a:lvl1pPr>
            <a:lvl2pPr lvl="1"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2pPr>
            <a:lvl3pPr lvl="2"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3pPr>
            <a:lvl4pPr lvl="3"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4pPr>
            <a:lvl5pPr lvl="4"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5pPr>
            <a:lvl6pPr lvl="5"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6pPr>
            <a:lvl7pPr lvl="6"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7pPr>
            <a:lvl8pPr lvl="7"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8pPr>
            <a:lvl9pPr lvl="8"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9pPr>
          </a:lstStyle>
          <a:p/>
        </p:txBody>
      </p:sp>
      <p:cxnSp>
        <p:nvCxnSpPr>
          <p:cNvPr id="922" name="Google Shape;922;p70"/>
          <p:cNvCxnSpPr/>
          <p:nvPr/>
        </p:nvCxnSpPr>
        <p:spPr>
          <a:xfrm>
            <a:off x="734725" y="808550"/>
            <a:ext cx="11507100" cy="0"/>
          </a:xfrm>
          <a:prstGeom prst="straightConnector1">
            <a:avLst/>
          </a:prstGeom>
          <a:blipFill rotWithShape="1">
            <a:blip r:embed="rId2">
              <a:alphaModFix/>
            </a:blip>
            <a:tile algn="tl" flip="none" tx="0" sx="99997" ty="0" sy="99997"/>
          </a:blipFill>
          <a:ln cap="rnd" cmpd="sng" w="9525">
            <a:solidFill>
              <a:srgbClr val="4F7EE9"/>
            </a:solidFill>
            <a:prstDash val="solid"/>
            <a:round/>
            <a:headEnd len="sm" w="sm" type="none"/>
            <a:tailEnd len="sm" w="sm" type="none"/>
          </a:ln>
        </p:spPr>
      </p:cxnSp>
      <p:sp>
        <p:nvSpPr>
          <p:cNvPr id="923" name="Google Shape;923;p70"/>
          <p:cNvSpPr txBox="1"/>
          <p:nvPr>
            <p:ph idx="1" type="body"/>
          </p:nvPr>
        </p:nvSpPr>
        <p:spPr>
          <a:xfrm>
            <a:off x="703882" y="1668429"/>
            <a:ext cx="5477700" cy="4526100"/>
          </a:xfrm>
          <a:prstGeom prst="rect">
            <a:avLst/>
          </a:prstGeom>
          <a:noFill/>
          <a:ln>
            <a:noFill/>
          </a:ln>
        </p:spPr>
        <p:txBody>
          <a:bodyPr anchorCtr="0" anchor="t" bIns="45700" lIns="45700" spcFirstLastPara="1" rIns="45700" wrap="square" tIns="45700">
            <a:noAutofit/>
          </a:bodyPr>
          <a:lstStyle>
            <a:lvl1pPr indent="-355600" lvl="0" marL="457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1pPr>
            <a:lvl2pPr indent="-355600" lvl="1" marL="914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2pPr>
            <a:lvl3pPr indent="-355600" lvl="2" marL="1371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3pPr>
            <a:lvl4pPr indent="-355600" lvl="3" marL="1828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4pPr>
            <a:lvl5pPr indent="-355600" lvl="4" marL="22860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5pPr>
            <a:lvl6pPr indent="-355600" lvl="5" marL="2743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6pPr>
            <a:lvl7pPr indent="-355600" lvl="6" marL="3200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7pPr>
            <a:lvl8pPr indent="-355600" lvl="7" marL="3657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8pPr>
            <a:lvl9pPr indent="-355600" lvl="8" marL="4114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4" name="Shape 924"/>
        <p:cNvGrpSpPr/>
        <p:nvPr/>
      </p:nvGrpSpPr>
      <p:grpSpPr>
        <a:xfrm>
          <a:off x="0" y="0"/>
          <a:ext cx="0" cy="0"/>
          <a:chOff x="0" y="0"/>
          <a:chExt cx="0" cy="0"/>
        </a:xfrm>
      </p:grpSpPr>
      <p:sp>
        <p:nvSpPr>
          <p:cNvPr id="925" name="Google Shape;925;p71"/>
          <p:cNvSpPr txBox="1"/>
          <p:nvPr>
            <p:ph type="title"/>
          </p:nvPr>
        </p:nvSpPr>
        <p:spPr>
          <a:xfrm>
            <a:off x="609600" y="274638"/>
            <a:ext cx="10972800" cy="1143300"/>
          </a:xfrm>
          <a:prstGeom prst="rect">
            <a:avLst/>
          </a:prstGeom>
          <a:noFill/>
          <a:ln>
            <a:noFill/>
          </a:ln>
        </p:spPr>
        <p:txBody>
          <a:bodyPr anchorCtr="0" anchor="t" bIns="45700" lIns="45700" spcFirstLastPara="1" rIns="45700" wrap="square" tIns="45700">
            <a:noAutofit/>
          </a:bodyPr>
          <a:lstStyle>
            <a:lvl1pPr lvl="0"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9pPr>
          </a:lstStyle>
          <a:p/>
        </p:txBody>
      </p:sp>
      <p:sp>
        <p:nvSpPr>
          <p:cNvPr id="926" name="Google Shape;926;p71"/>
          <p:cNvSpPr txBox="1"/>
          <p:nvPr>
            <p:ph idx="1" type="body"/>
          </p:nvPr>
        </p:nvSpPr>
        <p:spPr>
          <a:xfrm rot="5400000">
            <a:off x="3832950" y="-1623150"/>
            <a:ext cx="4526100" cy="10972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5pPr>
            <a:lvl6pPr indent="-228600" lvl="5" marL="27432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6pPr>
            <a:lvl7pPr indent="-228600" lvl="6" marL="32004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7pPr>
            <a:lvl8pPr indent="-228600" lvl="7" marL="36576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8pPr>
            <a:lvl9pPr indent="-228600" lvl="8" marL="41148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9pPr>
          </a:lstStyle>
          <a:p/>
        </p:txBody>
      </p:sp>
      <p:sp>
        <p:nvSpPr>
          <p:cNvPr id="927" name="Google Shape;927;p71"/>
          <p:cNvSpPr txBox="1"/>
          <p:nvPr>
            <p:ph idx="12" type="sldNum"/>
          </p:nvPr>
        </p:nvSpPr>
        <p:spPr>
          <a:xfrm>
            <a:off x="11399044" y="6231260"/>
            <a:ext cx="226800" cy="234900"/>
          </a:xfrm>
          <a:prstGeom prst="rect">
            <a:avLst/>
          </a:prstGeom>
          <a:noFill/>
          <a:ln>
            <a:noFill/>
          </a:ln>
        </p:spPr>
        <p:txBody>
          <a:bodyPr anchorCtr="0" anchor="t" bIns="22875" lIns="45700" spcFirstLastPara="1" rIns="45700" wrap="square" tIns="22875">
            <a:noAutofit/>
          </a:bodyPr>
          <a:lstStyle>
            <a:lvl1pPr indent="0" lvl="0"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20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asic Content Slide ">
  <p:cSld name="Gray Slide Text  Plain">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8"/>
          <p:cNvSpPr txBox="1"/>
          <p:nvPr>
            <p:ph type="title"/>
          </p:nvPr>
        </p:nvSpPr>
        <p:spPr>
          <a:xfrm>
            <a:off x="514801" y="1654283"/>
            <a:ext cx="3981356" cy="192102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394756"/>
              </a:buClr>
              <a:buSzPts val="4200"/>
              <a:buFont typeface="Inter Light"/>
              <a:buNone/>
              <a:defRPr b="0" i="0" sz="4200">
                <a:solidFill>
                  <a:srgbClr val="394756"/>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8"/>
          <p:cNvSpPr txBox="1"/>
          <p:nvPr>
            <p:ph idx="1" type="body"/>
          </p:nvPr>
        </p:nvSpPr>
        <p:spPr>
          <a:xfrm>
            <a:off x="514800" y="3787200"/>
            <a:ext cx="5537777" cy="1500187"/>
          </a:xfrm>
          <a:prstGeom prst="rect">
            <a:avLst/>
          </a:prstGeom>
          <a:noFill/>
          <a:ln>
            <a:noFill/>
          </a:ln>
        </p:spPr>
        <p:txBody>
          <a:bodyPr anchorCtr="0" anchor="t" bIns="45700" lIns="90000" spcFirstLastPara="1" rIns="90000" wrap="square" tIns="45700">
            <a:noAutofit/>
          </a:bodyPr>
          <a:lstStyle>
            <a:lvl1pPr indent="-228600" lvl="0" marL="457200" algn="l">
              <a:lnSpc>
                <a:spcPct val="9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9" name="Google Shape;79;p8"/>
          <p:cNvSpPr txBox="1"/>
          <p:nvPr>
            <p:ph idx="2" type="body"/>
          </p:nvPr>
        </p:nvSpPr>
        <p:spPr>
          <a:xfrm>
            <a:off x="516303" y="1449634"/>
            <a:ext cx="3981356" cy="204649"/>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rgbClr val="394756"/>
              </a:buClr>
              <a:buSzPts val="1000"/>
              <a:buNone/>
              <a:defRPr b="0" i="0" sz="1000">
                <a:solidFill>
                  <a:srgbClr val="394756"/>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0" name="Google Shape;80;p8"/>
          <p:cNvGrpSpPr/>
          <p:nvPr/>
        </p:nvGrpSpPr>
        <p:grpSpPr>
          <a:xfrm>
            <a:off x="512064" y="6300216"/>
            <a:ext cx="1669806" cy="356671"/>
            <a:chOff x="237300" y="2120550"/>
            <a:chExt cx="7138975" cy="1527500"/>
          </a:xfrm>
        </p:grpSpPr>
        <p:sp>
          <p:nvSpPr>
            <p:cNvPr id="81" name="Google Shape;81;p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928" name="Shape 928"/>
        <p:cNvGrpSpPr/>
        <p:nvPr/>
      </p:nvGrpSpPr>
      <p:grpSpPr>
        <a:xfrm>
          <a:off x="0" y="0"/>
          <a:ext cx="0" cy="0"/>
          <a:chOff x="0" y="0"/>
          <a:chExt cx="0" cy="0"/>
        </a:xfrm>
      </p:grpSpPr>
      <p:sp>
        <p:nvSpPr>
          <p:cNvPr id="929" name="Google Shape;929;p72"/>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grpSp>
        <p:nvGrpSpPr>
          <p:cNvPr id="930" name="Google Shape;930;p72"/>
          <p:cNvGrpSpPr/>
          <p:nvPr/>
        </p:nvGrpSpPr>
        <p:grpSpPr>
          <a:xfrm>
            <a:off x="469093" y="6144651"/>
            <a:ext cx="2226646" cy="475511"/>
            <a:chOff x="237300" y="2120550"/>
            <a:chExt cx="7138975" cy="1527500"/>
          </a:xfrm>
        </p:grpSpPr>
        <p:sp>
          <p:nvSpPr>
            <p:cNvPr id="931" name="Google Shape;931;p7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2" name="Google Shape;932;p7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3" name="Google Shape;933;p7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obj">
  <p:cSld name="OBJECT">
    <p:spTree>
      <p:nvGrpSpPr>
        <p:cNvPr id="934" name="Shape 934"/>
        <p:cNvGrpSpPr/>
        <p:nvPr/>
      </p:nvGrpSpPr>
      <p:grpSpPr>
        <a:xfrm>
          <a:off x="0" y="0"/>
          <a:ext cx="0" cy="0"/>
          <a:chOff x="0" y="0"/>
          <a:chExt cx="0" cy="0"/>
        </a:xfrm>
      </p:grpSpPr>
      <p:sp>
        <p:nvSpPr>
          <p:cNvPr id="935" name="Google Shape;935;p73"/>
          <p:cNvSpPr txBox="1"/>
          <p:nvPr>
            <p:ph type="title"/>
          </p:nvPr>
        </p:nvSpPr>
        <p:spPr>
          <a:xfrm>
            <a:off x="699932" y="243225"/>
            <a:ext cx="11058000" cy="499200"/>
          </a:xfrm>
          <a:prstGeom prst="rect">
            <a:avLst/>
          </a:prstGeom>
          <a:noFill/>
          <a:ln>
            <a:noFill/>
          </a:ln>
        </p:spPr>
        <p:txBody>
          <a:bodyPr anchorCtr="0" anchor="t" bIns="45700" lIns="45700" spcFirstLastPara="1" rIns="45700" wrap="square" tIns="45700">
            <a:noAutofit/>
          </a:bodyPr>
          <a:lstStyle>
            <a:lvl1pPr lvl="0" marR="0" rtl="0" algn="l">
              <a:lnSpc>
                <a:spcPct val="100000"/>
              </a:lnSpc>
              <a:spcBef>
                <a:spcPts val="0"/>
              </a:spcBef>
              <a:spcAft>
                <a:spcPts val="0"/>
              </a:spcAft>
              <a:buClr>
                <a:srgbClr val="455560"/>
              </a:buClr>
              <a:buSzPts val="2800"/>
              <a:buFont typeface="Inter"/>
              <a:buNone/>
              <a:defRPr i="0" sz="2800" u="none" cap="none" strike="noStrike">
                <a:solidFill>
                  <a:srgbClr val="455560"/>
                </a:solidFill>
                <a:latin typeface="Inter"/>
                <a:ea typeface="Inter"/>
                <a:cs typeface="Inter"/>
                <a:sym typeface="Inter"/>
              </a:defRPr>
            </a:lvl1pPr>
            <a:lvl2pPr lvl="1"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2pPr>
            <a:lvl3pPr lvl="2"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3pPr>
            <a:lvl4pPr lvl="3"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4pPr>
            <a:lvl5pPr lvl="4"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5pPr>
            <a:lvl6pPr lvl="5"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6pPr>
            <a:lvl7pPr lvl="6"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7pPr>
            <a:lvl8pPr lvl="7"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8pPr>
            <a:lvl9pPr lvl="8" marR="0" rtl="0" algn="ctr">
              <a:lnSpc>
                <a:spcPct val="100000"/>
              </a:lnSpc>
              <a:spcBef>
                <a:spcPts val="0"/>
              </a:spcBef>
              <a:spcAft>
                <a:spcPts val="0"/>
              </a:spcAft>
              <a:buClr>
                <a:srgbClr val="000000"/>
              </a:buClr>
              <a:buSzPts val="700"/>
              <a:buFont typeface="Inter"/>
              <a:buNone/>
              <a:defRPr i="0" sz="5600" u="none" cap="none" strike="noStrike">
                <a:solidFill>
                  <a:srgbClr val="000000"/>
                </a:solidFill>
                <a:latin typeface="Inter"/>
                <a:ea typeface="Inter"/>
                <a:cs typeface="Inter"/>
                <a:sym typeface="Inter"/>
              </a:defRPr>
            </a:lvl9pPr>
          </a:lstStyle>
          <a:p/>
        </p:txBody>
      </p:sp>
      <p:sp>
        <p:nvSpPr>
          <p:cNvPr id="936" name="Google Shape;936;p73"/>
          <p:cNvSpPr txBox="1"/>
          <p:nvPr>
            <p:ph idx="1" type="body"/>
          </p:nvPr>
        </p:nvSpPr>
        <p:spPr>
          <a:xfrm>
            <a:off x="734722" y="1287429"/>
            <a:ext cx="7924800" cy="4526100"/>
          </a:xfrm>
          <a:prstGeom prst="rect">
            <a:avLst/>
          </a:prstGeom>
          <a:noFill/>
          <a:ln>
            <a:noFill/>
          </a:ln>
        </p:spPr>
        <p:txBody>
          <a:bodyPr anchorCtr="0" anchor="t" bIns="45700" lIns="45700" spcFirstLastPara="1" rIns="45700" wrap="square" tIns="45700">
            <a:noAutofit/>
          </a:bodyPr>
          <a:lstStyle>
            <a:lvl1pPr indent="-355600" lvl="0" marL="457200" marR="0" rtl="0" algn="l">
              <a:lnSpc>
                <a:spcPct val="200000"/>
              </a:lnSpc>
              <a:spcBef>
                <a:spcPts val="0"/>
              </a:spcBef>
              <a:spcAft>
                <a:spcPts val="0"/>
              </a:spcAft>
              <a:buClr>
                <a:schemeClr val="dk2"/>
              </a:buClr>
              <a:buSzPts val="2000"/>
              <a:buFont typeface="Inter"/>
              <a:buChar char="●"/>
              <a:defRPr i="0" sz="2000" u="none" cap="none" strike="noStrike">
                <a:solidFill>
                  <a:srgbClr val="455560"/>
                </a:solidFill>
                <a:latin typeface="Inter"/>
                <a:ea typeface="Inter"/>
                <a:cs typeface="Inter"/>
                <a:sym typeface="Inter"/>
              </a:defRPr>
            </a:lvl1pPr>
            <a:lvl2pPr indent="-355600" lvl="1" marL="9144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2pPr>
            <a:lvl3pPr indent="-355600" lvl="2" marL="13716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3pPr>
            <a:lvl4pPr indent="-355600" lvl="3" marL="18288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4pPr>
            <a:lvl5pPr indent="-355600" lvl="4" marL="22860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5pPr>
            <a:lvl6pPr indent="-355600" lvl="5" marL="27432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6pPr>
            <a:lvl7pPr indent="-355600" lvl="6" marL="32004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7pPr>
            <a:lvl8pPr indent="-355600" lvl="7" marL="36576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8pPr>
            <a:lvl9pPr indent="-355600" lvl="8" marL="41148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9pPr>
          </a:lstStyle>
          <a:p/>
        </p:txBody>
      </p:sp>
      <p:pic>
        <p:nvPicPr>
          <p:cNvPr id="937" name="Google Shape;937;p73"/>
          <p:cNvPicPr preferRelativeResize="0"/>
          <p:nvPr/>
        </p:nvPicPr>
        <p:blipFill rotWithShape="1">
          <a:blip r:embed="rId2">
            <a:alphaModFix amt="87000"/>
          </a:blip>
          <a:srcRect b="8608" l="7671" r="45610" t="9565"/>
          <a:stretch/>
        </p:blipFill>
        <p:spPr>
          <a:xfrm>
            <a:off x="8280033" y="0"/>
            <a:ext cx="3915366" cy="6858002"/>
          </a:xfrm>
          <a:prstGeom prst="rect">
            <a:avLst/>
          </a:prstGeom>
          <a:noFill/>
          <a:ln>
            <a:noFill/>
          </a:ln>
        </p:spPr>
      </p:pic>
      <p:cxnSp>
        <p:nvCxnSpPr>
          <p:cNvPr id="938" name="Google Shape;938;p73"/>
          <p:cNvCxnSpPr/>
          <p:nvPr/>
        </p:nvCxnSpPr>
        <p:spPr>
          <a:xfrm>
            <a:off x="754985" y="770450"/>
            <a:ext cx="11440500" cy="0"/>
          </a:xfrm>
          <a:prstGeom prst="straightConnector1">
            <a:avLst/>
          </a:prstGeom>
          <a:blipFill rotWithShape="1">
            <a:blip r:embed="rId3">
              <a:alphaModFix/>
            </a:blip>
            <a:tile algn="tl" flip="none" tx="0" sx="99997" ty="0" sy="99997"/>
          </a:blipFill>
          <a:ln cap="rnd" cmpd="sng" w="9525">
            <a:solidFill>
              <a:srgbClr val="4F7EE9"/>
            </a:solidFill>
            <a:prstDash val="solid"/>
            <a:round/>
            <a:headEnd len="sm" w="sm" type="none"/>
            <a:tailEnd len="sm" w="sm"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Gray Slide Only">
    <p:bg>
      <p:bgPr>
        <a:solidFill>
          <a:schemeClr val="lt1"/>
        </a:solidFill>
      </p:bgPr>
    </p:bg>
    <p:spTree>
      <p:nvGrpSpPr>
        <p:cNvPr id="943" name="Shape 943"/>
        <p:cNvGrpSpPr/>
        <p:nvPr/>
      </p:nvGrpSpPr>
      <p:grpSpPr>
        <a:xfrm>
          <a:off x="0" y="0"/>
          <a:ext cx="0" cy="0"/>
          <a:chOff x="0" y="0"/>
          <a:chExt cx="0" cy="0"/>
        </a:xfrm>
      </p:grpSpPr>
      <p:sp>
        <p:nvSpPr>
          <p:cNvPr id="944" name="Google Shape;944;p75"/>
          <p:cNvSpPr/>
          <p:nvPr/>
        </p:nvSpPr>
        <p:spPr>
          <a:xfrm>
            <a:off x="162950" y="262550"/>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945" name="Google Shape;945;p75"/>
          <p:cNvSpPr/>
          <p:nvPr>
            <p:ph idx="2" type="pic"/>
          </p:nvPr>
        </p:nvSpPr>
        <p:spPr>
          <a:xfrm>
            <a:off x="191600" y="254275"/>
            <a:ext cx="11775900" cy="2740800"/>
          </a:xfrm>
          <a:prstGeom prst="roundRect">
            <a:avLst>
              <a:gd fmla="val 3712" name="adj"/>
            </a:avLst>
          </a:prstGeom>
          <a:noFill/>
          <a:ln>
            <a:noFill/>
          </a:ln>
        </p:spPr>
      </p:sp>
      <p:grpSp>
        <p:nvGrpSpPr>
          <p:cNvPr id="946" name="Google Shape;946;p75"/>
          <p:cNvGrpSpPr/>
          <p:nvPr/>
        </p:nvGrpSpPr>
        <p:grpSpPr>
          <a:xfrm>
            <a:off x="512064" y="6300216"/>
            <a:ext cx="1669806" cy="356671"/>
            <a:chOff x="237300" y="2120550"/>
            <a:chExt cx="7138975" cy="1527500"/>
          </a:xfrm>
        </p:grpSpPr>
        <p:sp>
          <p:nvSpPr>
            <p:cNvPr id="947" name="Google Shape;947;p7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7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7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0" name="Google Shape;950;p75"/>
          <p:cNvSpPr/>
          <p:nvPr>
            <p:ph idx="3" type="pic"/>
          </p:nvPr>
        </p:nvSpPr>
        <p:spPr>
          <a:xfrm>
            <a:off x="201750" y="262550"/>
            <a:ext cx="11775900" cy="2576400"/>
          </a:xfrm>
          <a:prstGeom prst="roundRect">
            <a:avLst>
              <a:gd fmla="val 1254" name="adj"/>
            </a:avLst>
          </a:prstGeom>
          <a:noFill/>
          <a:ln>
            <a:noFill/>
          </a:ln>
        </p:spPr>
      </p:sp>
      <p:pic>
        <p:nvPicPr>
          <p:cNvPr id="951" name="Google Shape;951;p75"/>
          <p:cNvPicPr preferRelativeResize="0"/>
          <p:nvPr/>
        </p:nvPicPr>
        <p:blipFill>
          <a:blip r:embed="rId2">
            <a:alphaModFix/>
          </a:blip>
          <a:stretch>
            <a:fillRect/>
          </a:stretch>
        </p:blipFill>
        <p:spPr>
          <a:xfrm>
            <a:off x="162950" y="257207"/>
            <a:ext cx="11814907" cy="2740849"/>
          </a:xfrm>
          <a:prstGeom prst="rect">
            <a:avLst/>
          </a:prstGeom>
          <a:noFill/>
          <a:ln>
            <a:noFill/>
          </a:ln>
        </p:spPr>
      </p:pic>
      <p:sp>
        <p:nvSpPr>
          <p:cNvPr id="952" name="Google Shape;952;p75"/>
          <p:cNvSpPr/>
          <p:nvPr/>
        </p:nvSpPr>
        <p:spPr>
          <a:xfrm rot="5400000">
            <a:off x="8782725" y="2881675"/>
            <a:ext cx="58107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953" name="Google Shape;953;p75"/>
          <p:cNvPicPr preferRelativeResize="0"/>
          <p:nvPr/>
        </p:nvPicPr>
        <p:blipFill rotWithShape="1">
          <a:blip r:embed="rId3">
            <a:alphaModFix/>
          </a:blip>
          <a:srcRect b="0" l="0" r="0" t="0"/>
          <a:stretch/>
        </p:blipFill>
        <p:spPr>
          <a:xfrm>
            <a:off x="11561128" y="5560222"/>
            <a:ext cx="253886" cy="269754"/>
          </a:xfrm>
          <a:prstGeom prst="rect">
            <a:avLst/>
          </a:prstGeom>
          <a:noFill/>
          <a:ln>
            <a:noFill/>
          </a:ln>
        </p:spPr>
      </p:pic>
      <p:sp>
        <p:nvSpPr>
          <p:cNvPr id="954" name="Google Shape;954;p75"/>
          <p:cNvSpPr txBox="1"/>
          <p:nvPr/>
        </p:nvSpPr>
        <p:spPr>
          <a:xfrm rot="5400000">
            <a:off x="10853025" y="1287750"/>
            <a:ext cx="16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Inter Light"/>
                <a:ea typeface="Inter Light"/>
                <a:cs typeface="Inter Light"/>
                <a:sym typeface="Inter Light"/>
              </a:rPr>
              <a:t>Case Study</a:t>
            </a:r>
            <a:endParaRPr sz="1200">
              <a:solidFill>
                <a:schemeClr val="lt1"/>
              </a:solidFill>
              <a:latin typeface="Inter Light"/>
              <a:ea typeface="Inter Light"/>
              <a:cs typeface="Inter Light"/>
              <a:sym typeface="Inter Light"/>
            </a:endParaRPr>
          </a:p>
        </p:txBody>
      </p:sp>
      <p:sp>
        <p:nvSpPr>
          <p:cNvPr id="955" name="Google Shape;955;p75"/>
          <p:cNvSpPr/>
          <p:nvPr/>
        </p:nvSpPr>
        <p:spPr>
          <a:xfrm>
            <a:off x="7124075" y="711300"/>
            <a:ext cx="2301351" cy="2388399"/>
          </a:xfrm>
          <a:prstGeom prst="rect">
            <a:avLst/>
          </a:prstGeom>
          <a:noFill/>
          <a:ln>
            <a:noFill/>
          </a:ln>
        </p:spPr>
      </p:sp>
      <p:sp>
        <p:nvSpPr>
          <p:cNvPr id="956" name="Google Shape;956;p75"/>
          <p:cNvSpPr/>
          <p:nvPr/>
        </p:nvSpPr>
        <p:spPr>
          <a:xfrm>
            <a:off x="9425425" y="1750432"/>
            <a:ext cx="1670100" cy="1428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957" name="Google Shape;957;p75"/>
          <p:cNvSpPr/>
          <p:nvPr>
            <p:ph idx="4" type="pic"/>
          </p:nvPr>
        </p:nvSpPr>
        <p:spPr>
          <a:xfrm>
            <a:off x="9502075" y="2134275"/>
            <a:ext cx="1516500" cy="6612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lient Testimonial Stats">
    <p:spTree>
      <p:nvGrpSpPr>
        <p:cNvPr id="958" name="Shape 958"/>
        <p:cNvGrpSpPr/>
        <p:nvPr/>
      </p:nvGrpSpPr>
      <p:grpSpPr>
        <a:xfrm>
          <a:off x="0" y="0"/>
          <a:ext cx="0" cy="0"/>
          <a:chOff x="0" y="0"/>
          <a:chExt cx="0" cy="0"/>
        </a:xfrm>
      </p:grpSpPr>
      <p:sp>
        <p:nvSpPr>
          <p:cNvPr id="959" name="Google Shape;959;p76"/>
          <p:cNvSpPr/>
          <p:nvPr/>
        </p:nvSpPr>
        <p:spPr>
          <a:xfrm>
            <a:off x="162950" y="262550"/>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960" name="Google Shape;960;p76"/>
          <p:cNvSpPr/>
          <p:nvPr/>
        </p:nvSpPr>
        <p:spPr>
          <a:xfrm>
            <a:off x="162975" y="265975"/>
            <a:ext cx="11814900" cy="28779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grpSp>
        <p:nvGrpSpPr>
          <p:cNvPr id="961" name="Google Shape;961;p76"/>
          <p:cNvGrpSpPr/>
          <p:nvPr/>
        </p:nvGrpSpPr>
        <p:grpSpPr>
          <a:xfrm>
            <a:off x="512064" y="6300216"/>
            <a:ext cx="1669806" cy="356671"/>
            <a:chOff x="237300" y="2120550"/>
            <a:chExt cx="7138975" cy="1527500"/>
          </a:xfrm>
        </p:grpSpPr>
        <p:sp>
          <p:nvSpPr>
            <p:cNvPr id="962" name="Google Shape;962;p7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7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7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5" name="Google Shape;965;p76"/>
          <p:cNvSpPr/>
          <p:nvPr/>
        </p:nvSpPr>
        <p:spPr>
          <a:xfrm rot="5400000">
            <a:off x="8782725" y="2881675"/>
            <a:ext cx="58107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966" name="Google Shape;966;p76"/>
          <p:cNvPicPr preferRelativeResize="0"/>
          <p:nvPr/>
        </p:nvPicPr>
        <p:blipFill rotWithShape="1">
          <a:blip r:embed="rId2">
            <a:alphaModFix/>
          </a:blip>
          <a:srcRect b="0" l="0" r="0" t="0"/>
          <a:stretch/>
        </p:blipFill>
        <p:spPr>
          <a:xfrm>
            <a:off x="11561128" y="5560222"/>
            <a:ext cx="253886" cy="269754"/>
          </a:xfrm>
          <a:prstGeom prst="rect">
            <a:avLst/>
          </a:prstGeom>
          <a:noFill/>
          <a:ln>
            <a:noFill/>
          </a:ln>
        </p:spPr>
      </p:pic>
      <p:sp>
        <p:nvSpPr>
          <p:cNvPr id="967" name="Google Shape;967;p76"/>
          <p:cNvSpPr txBox="1"/>
          <p:nvPr/>
        </p:nvSpPr>
        <p:spPr>
          <a:xfrm rot="5400000">
            <a:off x="10853025" y="1287750"/>
            <a:ext cx="16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Inter Light"/>
                <a:ea typeface="Inter Light"/>
                <a:cs typeface="Inter Light"/>
                <a:sym typeface="Inter Light"/>
              </a:rPr>
              <a:t>Case Study</a:t>
            </a:r>
            <a:endParaRPr sz="1200">
              <a:solidFill>
                <a:schemeClr val="lt1"/>
              </a:solidFill>
              <a:latin typeface="Inter Light"/>
              <a:ea typeface="Inter Light"/>
              <a:cs typeface="Inter Light"/>
              <a:sym typeface="Inter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1">
  <p:cSld name="Client Testimonial Stats_1">
    <p:spTree>
      <p:nvGrpSpPr>
        <p:cNvPr id="968" name="Shape 968"/>
        <p:cNvGrpSpPr/>
        <p:nvPr/>
      </p:nvGrpSpPr>
      <p:grpSpPr>
        <a:xfrm>
          <a:off x="0" y="0"/>
          <a:ext cx="0" cy="0"/>
          <a:chOff x="0" y="0"/>
          <a:chExt cx="0" cy="0"/>
        </a:xfrm>
      </p:grpSpPr>
      <p:sp>
        <p:nvSpPr>
          <p:cNvPr id="969" name="Google Shape;969;p77"/>
          <p:cNvSpPr/>
          <p:nvPr/>
        </p:nvSpPr>
        <p:spPr>
          <a:xfrm>
            <a:off x="162950" y="262550"/>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970" name="Google Shape;970;p77"/>
          <p:cNvSpPr/>
          <p:nvPr/>
        </p:nvSpPr>
        <p:spPr>
          <a:xfrm>
            <a:off x="162975" y="3335950"/>
            <a:ext cx="11814900" cy="2740800"/>
          </a:xfrm>
          <a:prstGeom prst="roundRect">
            <a:avLst>
              <a:gd fmla="val 3296" name="adj"/>
            </a:avLst>
          </a:prstGeom>
          <a:gradFill>
            <a:gsLst>
              <a:gs pos="0">
                <a:srgbClr val="385BFF"/>
              </a:gs>
              <a:gs pos="30000">
                <a:srgbClr val="385BFF"/>
              </a:gs>
              <a:gs pos="99000">
                <a:srgbClr val="0031A3"/>
              </a:gs>
              <a:gs pos="100000">
                <a:srgbClr val="0031A3"/>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grpSp>
        <p:nvGrpSpPr>
          <p:cNvPr id="971" name="Google Shape;971;p77"/>
          <p:cNvGrpSpPr/>
          <p:nvPr/>
        </p:nvGrpSpPr>
        <p:grpSpPr>
          <a:xfrm>
            <a:off x="512064" y="6300216"/>
            <a:ext cx="1669806" cy="356671"/>
            <a:chOff x="237300" y="2120550"/>
            <a:chExt cx="7138975" cy="1527500"/>
          </a:xfrm>
        </p:grpSpPr>
        <p:sp>
          <p:nvSpPr>
            <p:cNvPr id="972" name="Google Shape;972;p7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5" name="Google Shape;975;p77"/>
          <p:cNvSpPr/>
          <p:nvPr/>
        </p:nvSpPr>
        <p:spPr>
          <a:xfrm rot="5400000">
            <a:off x="8776425" y="2875500"/>
            <a:ext cx="5823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976" name="Google Shape;976;p77"/>
          <p:cNvPicPr preferRelativeResize="0"/>
          <p:nvPr/>
        </p:nvPicPr>
        <p:blipFill rotWithShape="1">
          <a:blip r:embed="rId2">
            <a:alphaModFix/>
          </a:blip>
          <a:srcRect b="0" l="0" r="0" t="0"/>
          <a:stretch/>
        </p:blipFill>
        <p:spPr>
          <a:xfrm>
            <a:off x="11561128" y="5560222"/>
            <a:ext cx="253886" cy="269754"/>
          </a:xfrm>
          <a:prstGeom prst="rect">
            <a:avLst/>
          </a:prstGeom>
          <a:noFill/>
          <a:ln>
            <a:noFill/>
          </a:ln>
        </p:spPr>
      </p:pic>
      <p:sp>
        <p:nvSpPr>
          <p:cNvPr id="977" name="Google Shape;977;p77"/>
          <p:cNvSpPr txBox="1"/>
          <p:nvPr/>
        </p:nvSpPr>
        <p:spPr>
          <a:xfrm rot="5400000">
            <a:off x="10868474" y="1287750"/>
            <a:ext cx="16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Inter Light"/>
                <a:ea typeface="Inter Light"/>
                <a:cs typeface="Inter Light"/>
                <a:sym typeface="Inter Light"/>
              </a:rPr>
              <a:t>Case Study</a:t>
            </a:r>
            <a:endParaRPr sz="1200">
              <a:solidFill>
                <a:schemeClr val="lt1"/>
              </a:solidFill>
              <a:latin typeface="Inter Light"/>
              <a:ea typeface="Inter Light"/>
              <a:cs typeface="Inter Light"/>
              <a:sym typeface="Inter Light"/>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978" name="Shape 978"/>
        <p:cNvGrpSpPr/>
        <p:nvPr/>
      </p:nvGrpSpPr>
      <p:grpSpPr>
        <a:xfrm>
          <a:off x="0" y="0"/>
          <a:ext cx="0" cy="0"/>
          <a:chOff x="0" y="0"/>
          <a:chExt cx="0" cy="0"/>
        </a:xfrm>
      </p:grpSpPr>
      <p:sp>
        <p:nvSpPr>
          <p:cNvPr id="979" name="Google Shape;979;p7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80" name="Shape 980"/>
        <p:cNvGrpSpPr/>
        <p:nvPr/>
      </p:nvGrpSpPr>
      <p:grpSpPr>
        <a:xfrm>
          <a:off x="0" y="0"/>
          <a:ext cx="0" cy="0"/>
          <a:chOff x="0" y="0"/>
          <a:chExt cx="0" cy="0"/>
        </a:xfrm>
      </p:grpSpPr>
      <p:pic>
        <p:nvPicPr>
          <p:cNvPr id="981" name="Google Shape;981;p79"/>
          <p:cNvPicPr preferRelativeResize="0"/>
          <p:nvPr/>
        </p:nvPicPr>
        <p:blipFill rotWithShape="1">
          <a:blip r:embed="rId2">
            <a:alphaModFix/>
          </a:blip>
          <a:srcRect b="0" l="13316" r="13316" t="0"/>
          <a:stretch/>
        </p:blipFill>
        <p:spPr>
          <a:xfrm>
            <a:off x="279936" y="278550"/>
            <a:ext cx="11631600" cy="5419200"/>
          </a:xfrm>
          <a:prstGeom prst="roundRect">
            <a:avLst>
              <a:gd fmla="val 1091" name="adj"/>
            </a:avLst>
          </a:prstGeom>
          <a:solidFill>
            <a:srgbClr val="D8D8D8">
              <a:alpha val="41570"/>
            </a:srgbClr>
          </a:solidFill>
          <a:ln>
            <a:noFill/>
          </a:ln>
        </p:spPr>
      </p:pic>
      <p:sp>
        <p:nvSpPr>
          <p:cNvPr id="982" name="Google Shape;982;p79"/>
          <p:cNvSpPr/>
          <p:nvPr/>
        </p:nvSpPr>
        <p:spPr>
          <a:xfrm>
            <a:off x="279925" y="272000"/>
            <a:ext cx="11631600" cy="5426100"/>
          </a:xfrm>
          <a:prstGeom prst="roundRect">
            <a:avLst>
              <a:gd fmla="val 1610" name="adj"/>
            </a:avLst>
          </a:prstGeom>
          <a:solidFill>
            <a:srgbClr val="212121">
              <a:alpha val="6095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983" name="Google Shape;983;p79"/>
          <p:cNvGrpSpPr/>
          <p:nvPr/>
        </p:nvGrpSpPr>
        <p:grpSpPr>
          <a:xfrm>
            <a:off x="512064" y="6300216"/>
            <a:ext cx="1669806" cy="356671"/>
            <a:chOff x="237300" y="2120550"/>
            <a:chExt cx="7138975" cy="1527500"/>
          </a:xfrm>
        </p:grpSpPr>
        <p:sp>
          <p:nvSpPr>
            <p:cNvPr id="984" name="Google Shape;984;p7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7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7" name="Google Shape;987;p79"/>
          <p:cNvSpPr/>
          <p:nvPr/>
        </p:nvSpPr>
        <p:spPr>
          <a:xfrm>
            <a:off x="9425425" y="4947532"/>
            <a:ext cx="1670100" cy="1428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pic>
        <p:nvPicPr>
          <p:cNvPr id="988" name="Google Shape;988;p79"/>
          <p:cNvPicPr preferRelativeResize="0"/>
          <p:nvPr/>
        </p:nvPicPr>
        <p:blipFill>
          <a:blip r:embed="rId3">
            <a:alphaModFix/>
          </a:blip>
          <a:stretch>
            <a:fillRect/>
          </a:stretch>
        </p:blipFill>
        <p:spPr>
          <a:xfrm>
            <a:off x="9502120" y="5375001"/>
            <a:ext cx="1516415" cy="574010"/>
          </a:xfrm>
          <a:prstGeom prst="rect">
            <a:avLst/>
          </a:prstGeom>
          <a:noFill/>
          <a:ln>
            <a:noFill/>
          </a:ln>
        </p:spPr>
      </p:pic>
      <p:sp>
        <p:nvSpPr>
          <p:cNvPr id="989" name="Google Shape;989;p79"/>
          <p:cNvSpPr/>
          <p:nvPr/>
        </p:nvSpPr>
        <p:spPr>
          <a:xfrm>
            <a:off x="6757375" y="510300"/>
            <a:ext cx="4060350" cy="4213950"/>
          </a:xfrm>
          <a:prstGeom prst="rect">
            <a:avLst/>
          </a:prstGeom>
          <a:noFill/>
          <a:ln>
            <a:noFill/>
          </a:ln>
        </p:spPr>
      </p:sp>
      <p:sp>
        <p:nvSpPr>
          <p:cNvPr id="990" name="Google Shape;990;p79"/>
          <p:cNvSpPr/>
          <p:nvPr/>
        </p:nvSpPr>
        <p:spPr>
          <a:xfrm rot="5400000">
            <a:off x="8975025" y="2689375"/>
            <a:ext cx="5426100" cy="579300"/>
          </a:xfrm>
          <a:prstGeom prst="round2SameRect">
            <a:avLst>
              <a:gd fmla="val 10800" name="adj1"/>
              <a:gd fmla="val 0" name="adj2"/>
            </a:avLst>
          </a:prstGeom>
          <a:gradFill>
            <a:gsLst>
              <a:gs pos="0">
                <a:srgbClr val="385BFF"/>
              </a:gs>
              <a:gs pos="30000">
                <a:srgbClr val="385BFF"/>
              </a:gs>
              <a:gs pos="99000">
                <a:srgbClr val="0031A3"/>
              </a:gs>
              <a:gs pos="100000">
                <a:srgbClr val="0031A3"/>
              </a:gs>
            </a:gsLst>
            <a:lin ang="269863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991" name="Google Shape;991;p79"/>
          <p:cNvPicPr preferRelativeResize="0"/>
          <p:nvPr/>
        </p:nvPicPr>
        <p:blipFill rotWithShape="1">
          <a:blip r:embed="rId4">
            <a:alphaModFix/>
          </a:blip>
          <a:srcRect b="0" l="0" r="0" t="0"/>
          <a:stretch/>
        </p:blipFill>
        <p:spPr>
          <a:xfrm>
            <a:off x="11561128" y="4947522"/>
            <a:ext cx="253886" cy="269754"/>
          </a:xfrm>
          <a:prstGeom prst="rect">
            <a:avLst/>
          </a:prstGeom>
          <a:noFill/>
          <a:ln>
            <a:noFill/>
          </a:ln>
        </p:spPr>
      </p:pic>
      <p:sp>
        <p:nvSpPr>
          <p:cNvPr id="992" name="Google Shape;992;p79"/>
          <p:cNvSpPr txBox="1"/>
          <p:nvPr/>
        </p:nvSpPr>
        <p:spPr>
          <a:xfrm rot="5400000">
            <a:off x="10853025" y="1287750"/>
            <a:ext cx="16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Inter Light"/>
                <a:ea typeface="Inter Light"/>
                <a:cs typeface="Inter Light"/>
                <a:sym typeface="Inter Light"/>
              </a:rPr>
              <a:t>Case Study</a:t>
            </a:r>
            <a:endParaRPr sz="1200">
              <a:solidFill>
                <a:schemeClr val="lt1"/>
              </a:solidFill>
              <a:latin typeface="Inter Light"/>
              <a:ea typeface="Inter Light"/>
              <a:cs typeface="Inter Light"/>
              <a:sym typeface="Inter Light"/>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993" name="Shape 993"/>
        <p:cNvGrpSpPr/>
        <p:nvPr/>
      </p:nvGrpSpPr>
      <p:grpSpPr>
        <a:xfrm>
          <a:off x="0" y="0"/>
          <a:ext cx="0" cy="0"/>
          <a:chOff x="0" y="0"/>
          <a:chExt cx="0" cy="0"/>
        </a:xfrm>
      </p:grpSpPr>
      <p:grpSp>
        <p:nvGrpSpPr>
          <p:cNvPr id="994" name="Google Shape;994;p80"/>
          <p:cNvGrpSpPr/>
          <p:nvPr/>
        </p:nvGrpSpPr>
        <p:grpSpPr>
          <a:xfrm>
            <a:off x="512064" y="6300216"/>
            <a:ext cx="1669806" cy="356671"/>
            <a:chOff x="237300" y="2120550"/>
            <a:chExt cx="7138975" cy="1527500"/>
          </a:xfrm>
        </p:grpSpPr>
        <p:sp>
          <p:nvSpPr>
            <p:cNvPr id="995" name="Google Shape;995;p8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8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8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ckground">
  <p:cSld name="CUSTOM_2">
    <p:spTree>
      <p:nvGrpSpPr>
        <p:cNvPr id="998" name="Shape 998"/>
        <p:cNvGrpSpPr/>
        <p:nvPr/>
      </p:nvGrpSpPr>
      <p:grpSpPr>
        <a:xfrm>
          <a:off x="0" y="0"/>
          <a:ext cx="0" cy="0"/>
          <a:chOff x="0" y="0"/>
          <a:chExt cx="0" cy="0"/>
        </a:xfrm>
      </p:grpSpPr>
      <p:sp>
        <p:nvSpPr>
          <p:cNvPr id="999" name="Google Shape;999;p81"/>
          <p:cNvSpPr/>
          <p:nvPr/>
        </p:nvSpPr>
        <p:spPr>
          <a:xfrm>
            <a:off x="162950" y="266550"/>
            <a:ext cx="11814900" cy="5823300"/>
          </a:xfrm>
          <a:prstGeom prst="roundRect">
            <a:avLst>
              <a:gd fmla="val 3296" name="adj"/>
            </a:avLst>
          </a:prstGeom>
          <a:gradFill>
            <a:gsLst>
              <a:gs pos="0">
                <a:srgbClr val="385BFF"/>
              </a:gs>
              <a:gs pos="30000">
                <a:srgbClr val="385BFF"/>
              </a:gs>
              <a:gs pos="99000">
                <a:srgbClr val="0031A3"/>
              </a:gs>
              <a:gs pos="100000">
                <a:srgbClr val="0031A3"/>
              </a:gs>
            </a:gsLst>
            <a:lin ang="269863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1000" name="Google Shape;1000;p81"/>
          <p:cNvGrpSpPr/>
          <p:nvPr/>
        </p:nvGrpSpPr>
        <p:grpSpPr>
          <a:xfrm>
            <a:off x="512064" y="6300216"/>
            <a:ext cx="1669806" cy="356671"/>
            <a:chOff x="237300" y="2120550"/>
            <a:chExt cx="7138975" cy="1527500"/>
          </a:xfrm>
        </p:grpSpPr>
        <p:sp>
          <p:nvSpPr>
            <p:cNvPr id="1001" name="Google Shape;1001;p8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8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8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4" name="Google Shape;1004;p81"/>
          <p:cNvSpPr/>
          <p:nvPr>
            <p:ph idx="2" type="pic"/>
          </p:nvPr>
        </p:nvSpPr>
        <p:spPr>
          <a:xfrm>
            <a:off x="6280350" y="489450"/>
            <a:ext cx="4805700" cy="4805700"/>
          </a:xfrm>
          <a:prstGeom prst="ellipse">
            <a:avLst/>
          </a:prstGeom>
          <a:noFill/>
          <a:ln>
            <a:noFill/>
          </a:ln>
        </p:spPr>
      </p:sp>
      <p:sp>
        <p:nvSpPr>
          <p:cNvPr id="1005" name="Google Shape;1005;p81"/>
          <p:cNvSpPr/>
          <p:nvPr/>
        </p:nvSpPr>
        <p:spPr>
          <a:xfrm rot="5400000">
            <a:off x="8776425" y="2875500"/>
            <a:ext cx="5823300" cy="579300"/>
          </a:xfrm>
          <a:prstGeom prst="round2SameRect">
            <a:avLst>
              <a:gd fmla="val 10800" name="adj1"/>
              <a:gd fmla="val 0" name="adj2"/>
            </a:avLst>
          </a:prstGeom>
          <a:solidFill>
            <a:srgbClr val="385B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006" name="Google Shape;1006;p81"/>
          <p:cNvPicPr preferRelativeResize="0"/>
          <p:nvPr/>
        </p:nvPicPr>
        <p:blipFill rotWithShape="1">
          <a:blip r:embed="rId2">
            <a:alphaModFix/>
          </a:blip>
          <a:srcRect b="0" l="0" r="0" t="0"/>
          <a:stretch/>
        </p:blipFill>
        <p:spPr>
          <a:xfrm>
            <a:off x="11561128" y="5560222"/>
            <a:ext cx="253886" cy="269754"/>
          </a:xfrm>
          <a:prstGeom prst="rect">
            <a:avLst/>
          </a:prstGeom>
          <a:noFill/>
          <a:ln>
            <a:noFill/>
          </a:ln>
        </p:spPr>
      </p:pic>
      <p:sp>
        <p:nvSpPr>
          <p:cNvPr id="1007" name="Google Shape;1007;p81"/>
          <p:cNvSpPr txBox="1"/>
          <p:nvPr/>
        </p:nvSpPr>
        <p:spPr>
          <a:xfrm rot="5400000">
            <a:off x="10868474" y="1287750"/>
            <a:ext cx="16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Inter Light"/>
                <a:ea typeface="Inter Light"/>
                <a:cs typeface="Inter Light"/>
                <a:sym typeface="Inter Light"/>
              </a:rPr>
              <a:t>Case Study</a:t>
            </a:r>
            <a:endParaRPr sz="1200">
              <a:solidFill>
                <a:schemeClr val="lt1"/>
              </a:solidFill>
              <a:latin typeface="Inter Light"/>
              <a:ea typeface="Inter Light"/>
              <a:cs typeface="Inter Light"/>
              <a:sym typeface="Inter Light"/>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008" name="Shape 1008"/>
        <p:cNvGrpSpPr/>
        <p:nvPr/>
      </p:nvGrpSpPr>
      <p:grpSpPr>
        <a:xfrm>
          <a:off x="0" y="0"/>
          <a:ext cx="0" cy="0"/>
          <a:chOff x="0" y="0"/>
          <a:chExt cx="0" cy="0"/>
        </a:xfrm>
      </p:grpSpPr>
      <p:sp>
        <p:nvSpPr>
          <p:cNvPr id="1009" name="Google Shape;1009;p82"/>
          <p:cNvSpPr/>
          <p:nvPr/>
        </p:nvSpPr>
        <p:spPr>
          <a:xfrm>
            <a:off x="162950" y="262550"/>
            <a:ext cx="11814900" cy="58272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1010" name="Google Shape;1010;p82"/>
          <p:cNvGrpSpPr/>
          <p:nvPr/>
        </p:nvGrpSpPr>
        <p:grpSpPr>
          <a:xfrm>
            <a:off x="512064" y="6300216"/>
            <a:ext cx="1669806" cy="356671"/>
            <a:chOff x="237300" y="2120550"/>
            <a:chExt cx="7138975" cy="1527500"/>
          </a:xfrm>
        </p:grpSpPr>
        <p:sp>
          <p:nvSpPr>
            <p:cNvPr id="1011" name="Google Shape;1011;p8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8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8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4" name="Google Shape;1014;p82"/>
          <p:cNvSpPr/>
          <p:nvPr/>
        </p:nvSpPr>
        <p:spPr>
          <a:xfrm>
            <a:off x="7697575" y="555125"/>
            <a:ext cx="3980100" cy="3988500"/>
          </a:xfrm>
          <a:prstGeom prst="roundRect">
            <a:avLst>
              <a:gd fmla="val 2099" name="adj"/>
            </a:avLst>
          </a:prstGeom>
          <a:solidFill>
            <a:srgbClr val="FFFFFF"/>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82"/>
          <p:cNvSpPr/>
          <p:nvPr>
            <p:ph idx="2" type="pic"/>
          </p:nvPr>
        </p:nvSpPr>
        <p:spPr>
          <a:xfrm>
            <a:off x="7373700" y="3203725"/>
            <a:ext cx="2935200" cy="2368800"/>
          </a:xfrm>
          <a:prstGeom prst="roundRect">
            <a:avLst>
              <a:gd fmla="val 3757" name="adj"/>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lient Testimonials Large Quote">
  <p:cSld name="Client Testimonials Large Quote">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9"/>
          <p:cNvSpPr/>
          <p:nvPr>
            <p:ph idx="2" type="pic"/>
          </p:nvPr>
        </p:nvSpPr>
        <p:spPr>
          <a:xfrm>
            <a:off x="6869524" y="1207726"/>
            <a:ext cx="4806173" cy="4154823"/>
          </a:xfrm>
          <a:prstGeom prst="roundRect">
            <a:avLst>
              <a:gd fmla="val 1378" name="adj"/>
            </a:avLst>
          </a:prstGeom>
          <a:noFill/>
          <a:ln>
            <a:noFill/>
          </a:ln>
        </p:spPr>
      </p:sp>
      <p:sp>
        <p:nvSpPr>
          <p:cNvPr id="86" name="Google Shape;86;p9"/>
          <p:cNvSpPr/>
          <p:nvPr>
            <p:ph idx="3" type="pic"/>
          </p:nvPr>
        </p:nvSpPr>
        <p:spPr>
          <a:xfrm>
            <a:off x="4359250" y="1710000"/>
            <a:ext cx="3848400" cy="4154399"/>
          </a:xfrm>
          <a:prstGeom prst="roundRect">
            <a:avLst>
              <a:gd fmla="val 1378" name="adj"/>
            </a:avLst>
          </a:prstGeom>
          <a:noFill/>
          <a:ln>
            <a:noFill/>
          </a:ln>
        </p:spPr>
      </p:sp>
      <p:sp>
        <p:nvSpPr>
          <p:cNvPr id="87" name="Google Shape;87;p9"/>
          <p:cNvSpPr txBox="1"/>
          <p:nvPr>
            <p:ph idx="1" type="body"/>
          </p:nvPr>
        </p:nvSpPr>
        <p:spPr>
          <a:xfrm>
            <a:off x="4600283" y="2103121"/>
            <a:ext cx="3364992" cy="1261872"/>
          </a:xfrm>
          <a:prstGeom prst="rect">
            <a:avLst/>
          </a:prstGeom>
          <a:noFill/>
          <a:ln>
            <a:noFill/>
          </a:ln>
        </p:spPr>
        <p:txBody>
          <a:bodyPr anchorCtr="0" anchor="t" bIns="45700" lIns="90000" spcFirstLastPara="1" rIns="90000" wrap="square" tIns="45700">
            <a:noAutofit/>
          </a:bodyPr>
          <a:lstStyle>
            <a:lvl1pPr indent="-228600" lvl="0" marL="457200" algn="l">
              <a:lnSpc>
                <a:spcPct val="100000"/>
              </a:lnSpc>
              <a:spcBef>
                <a:spcPts val="15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9"/>
          <p:cNvSpPr txBox="1"/>
          <p:nvPr>
            <p:ph type="title"/>
          </p:nvPr>
        </p:nvSpPr>
        <p:spPr>
          <a:xfrm>
            <a:off x="514801" y="1654283"/>
            <a:ext cx="3603416" cy="192102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394756"/>
              </a:buClr>
              <a:buSzPts val="4200"/>
              <a:buFont typeface="Inter Light"/>
              <a:buNone/>
              <a:defRPr b="0" i="0" sz="4200">
                <a:solidFill>
                  <a:srgbClr val="394756"/>
                </a:solidFill>
                <a:latin typeface="Inter Light"/>
                <a:ea typeface="Inter Light"/>
                <a:cs typeface="Inter Light"/>
                <a:sym typeface="Inter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9"/>
          <p:cNvSpPr txBox="1"/>
          <p:nvPr>
            <p:ph idx="4" type="body"/>
          </p:nvPr>
        </p:nvSpPr>
        <p:spPr>
          <a:xfrm>
            <a:off x="514800" y="3787200"/>
            <a:ext cx="3603417" cy="1500187"/>
          </a:xfrm>
          <a:prstGeom prst="rect">
            <a:avLst/>
          </a:prstGeom>
          <a:noFill/>
          <a:ln>
            <a:noFill/>
          </a:ln>
        </p:spPr>
        <p:txBody>
          <a:bodyPr anchorCtr="0" anchor="t" bIns="45700" lIns="90000" spcFirstLastPara="1" rIns="90000" wrap="square" tIns="45700">
            <a:noAutofit/>
          </a:bodyPr>
          <a:lstStyle>
            <a:lvl1pPr indent="-228600" lvl="0" marL="457200" algn="l">
              <a:lnSpc>
                <a:spcPct val="100000"/>
              </a:lnSpc>
              <a:spcBef>
                <a:spcPts val="1500"/>
              </a:spcBef>
              <a:spcAft>
                <a:spcPts val="0"/>
              </a:spcAft>
              <a:buClr>
                <a:srgbClr val="394756"/>
              </a:buClr>
              <a:buSzPts val="1800"/>
              <a:buNone/>
              <a:defRPr b="0" i="0" sz="1800">
                <a:solidFill>
                  <a:srgbClr val="394756"/>
                </a:solidFill>
                <a:latin typeface="Inter Light"/>
                <a:ea typeface="Inter Light"/>
                <a:cs typeface="Inter Light"/>
                <a:sym typeface="Inter Ligh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0" name="Google Shape;90;p9"/>
          <p:cNvSpPr txBox="1"/>
          <p:nvPr>
            <p:ph idx="5" type="body"/>
          </p:nvPr>
        </p:nvSpPr>
        <p:spPr>
          <a:xfrm>
            <a:off x="516303" y="1449634"/>
            <a:ext cx="3601914" cy="204649"/>
          </a:xfrm>
          <a:prstGeom prst="rect">
            <a:avLst/>
          </a:prstGeom>
          <a:noFill/>
          <a:ln>
            <a:noFill/>
          </a:ln>
        </p:spPr>
        <p:txBody>
          <a:bodyPr anchorCtr="0" anchor="t" bIns="45700" lIns="144000" spcFirstLastPara="1" rIns="90000" wrap="square" tIns="45700">
            <a:noAutofit/>
          </a:bodyPr>
          <a:lstStyle>
            <a:lvl1pPr indent="-228600" lvl="0" marL="457200" algn="l">
              <a:lnSpc>
                <a:spcPct val="90000"/>
              </a:lnSpc>
              <a:spcBef>
                <a:spcPts val="1500"/>
              </a:spcBef>
              <a:spcAft>
                <a:spcPts val="0"/>
              </a:spcAft>
              <a:buClr>
                <a:srgbClr val="394756"/>
              </a:buClr>
              <a:buSzPts val="1000"/>
              <a:buNone/>
              <a:defRPr b="0" i="0" sz="1000">
                <a:solidFill>
                  <a:srgbClr val="394756"/>
                </a:solidFill>
                <a:latin typeface="Inter"/>
                <a:ea typeface="Inter"/>
                <a:cs typeface="Inter"/>
                <a:sym typeface="Inte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1" name="Google Shape;91;p9"/>
          <p:cNvGrpSpPr/>
          <p:nvPr/>
        </p:nvGrpSpPr>
        <p:grpSpPr>
          <a:xfrm>
            <a:off x="512064" y="6300216"/>
            <a:ext cx="1669806" cy="356671"/>
            <a:chOff x="237300" y="2120550"/>
            <a:chExt cx="7138975" cy="1527500"/>
          </a:xfrm>
        </p:grpSpPr>
        <p:sp>
          <p:nvSpPr>
            <p:cNvPr id="92" name="Google Shape;92;p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x 3 Images">
  <p:cSld name="Cover Slide x 3 Images">
    <p:spTree>
      <p:nvGrpSpPr>
        <p:cNvPr id="1016" name="Shape 1016"/>
        <p:cNvGrpSpPr/>
        <p:nvPr/>
      </p:nvGrpSpPr>
      <p:grpSpPr>
        <a:xfrm>
          <a:off x="0" y="0"/>
          <a:ext cx="0" cy="0"/>
          <a:chOff x="0" y="0"/>
          <a:chExt cx="0" cy="0"/>
        </a:xfrm>
      </p:grpSpPr>
      <p:sp>
        <p:nvSpPr>
          <p:cNvPr id="1017" name="Google Shape;1017;p83"/>
          <p:cNvSpPr/>
          <p:nvPr>
            <p:ph idx="2" type="pic"/>
          </p:nvPr>
        </p:nvSpPr>
        <p:spPr>
          <a:xfrm>
            <a:off x="292607" y="291292"/>
            <a:ext cx="7236000" cy="5919300"/>
          </a:xfrm>
          <a:prstGeom prst="roundRect">
            <a:avLst>
              <a:gd fmla="val 1077" name="adj"/>
            </a:avLst>
          </a:prstGeom>
          <a:solidFill>
            <a:srgbClr val="D8D8D8">
              <a:alpha val="41570"/>
            </a:srgbClr>
          </a:solidFill>
          <a:ln>
            <a:noFill/>
          </a:ln>
        </p:spPr>
      </p:sp>
      <p:sp>
        <p:nvSpPr>
          <p:cNvPr id="1018" name="Google Shape;1018;p83"/>
          <p:cNvSpPr txBox="1"/>
          <p:nvPr>
            <p:ph idx="1" type="body"/>
          </p:nvPr>
        </p:nvSpPr>
        <p:spPr>
          <a:xfrm>
            <a:off x="516303" y="2051537"/>
            <a:ext cx="2994900" cy="23739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019" name="Google Shape;1019;p83"/>
          <p:cNvSpPr txBox="1"/>
          <p:nvPr>
            <p:ph idx="3" type="body"/>
          </p:nvPr>
        </p:nvSpPr>
        <p:spPr>
          <a:xfrm>
            <a:off x="516303" y="1688001"/>
            <a:ext cx="29949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020" name="Google Shape;1020;p83"/>
          <p:cNvSpPr/>
          <p:nvPr>
            <p:ph idx="4" type="pic"/>
          </p:nvPr>
        </p:nvSpPr>
        <p:spPr>
          <a:xfrm>
            <a:off x="7764905" y="899410"/>
            <a:ext cx="4204800" cy="3628500"/>
          </a:xfrm>
          <a:prstGeom prst="roundRect">
            <a:avLst>
              <a:gd fmla="val 1849" name="adj"/>
            </a:avLst>
          </a:prstGeom>
          <a:solidFill>
            <a:srgbClr val="D8D8D8">
              <a:alpha val="41570"/>
            </a:srgbClr>
          </a:solidFill>
          <a:ln>
            <a:noFill/>
          </a:ln>
        </p:spPr>
      </p:sp>
      <p:sp>
        <p:nvSpPr>
          <p:cNvPr id="1021" name="Google Shape;1021;p83"/>
          <p:cNvSpPr/>
          <p:nvPr>
            <p:ph idx="5" type="pic"/>
          </p:nvPr>
        </p:nvSpPr>
        <p:spPr>
          <a:xfrm>
            <a:off x="7772066" y="4699416"/>
            <a:ext cx="4204800" cy="1877700"/>
          </a:xfrm>
          <a:prstGeom prst="roundRect">
            <a:avLst>
              <a:gd fmla="val 3035" name="adj"/>
            </a:avLst>
          </a:prstGeom>
          <a:solidFill>
            <a:srgbClr val="D8D8D8">
              <a:alpha val="41570"/>
            </a:srgbClr>
          </a:solidFill>
          <a:ln>
            <a:noFill/>
          </a:ln>
        </p:spPr>
      </p:sp>
      <p:sp>
        <p:nvSpPr>
          <p:cNvPr id="1022" name="Google Shape;1022;p83"/>
          <p:cNvSpPr txBox="1"/>
          <p:nvPr>
            <p:ph idx="6" type="body"/>
          </p:nvPr>
        </p:nvSpPr>
        <p:spPr>
          <a:xfrm>
            <a:off x="516303" y="4513445"/>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Agenda Slide (with image)">
  <p:cSld name="Agenda Slide Circle Image">
    <p:bg>
      <p:bgPr>
        <a:blipFill>
          <a:blip r:embed="rId2">
            <a:alphaModFix/>
          </a:blip>
          <a:stretch>
            <a:fillRect/>
          </a:stretch>
        </a:blipFill>
      </p:bgPr>
    </p:bg>
    <p:spTree>
      <p:nvGrpSpPr>
        <p:cNvPr id="1023" name="Shape 1023"/>
        <p:cNvGrpSpPr/>
        <p:nvPr/>
      </p:nvGrpSpPr>
      <p:grpSpPr>
        <a:xfrm>
          <a:off x="0" y="0"/>
          <a:ext cx="0" cy="0"/>
          <a:chOff x="0" y="0"/>
          <a:chExt cx="0" cy="0"/>
        </a:xfrm>
      </p:grpSpPr>
      <p:sp>
        <p:nvSpPr>
          <p:cNvPr id="1024" name="Google Shape;1024;p84"/>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25" name="Google Shape;1025;p84"/>
          <p:cNvSpPr/>
          <p:nvPr>
            <p:ph idx="2" type="pic"/>
          </p:nvPr>
        </p:nvSpPr>
        <p:spPr>
          <a:xfrm>
            <a:off x="8307968" y="992529"/>
            <a:ext cx="4872900" cy="4872900"/>
          </a:xfrm>
          <a:prstGeom prst="ellipse">
            <a:avLst/>
          </a:prstGeom>
          <a:solidFill>
            <a:srgbClr val="D8D8D8"/>
          </a:solidFill>
          <a:ln>
            <a:noFill/>
          </a:ln>
        </p:spPr>
      </p:sp>
      <p:sp>
        <p:nvSpPr>
          <p:cNvPr id="1026" name="Google Shape;1026;p84"/>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027" name="Google Shape;1027;p84"/>
          <p:cNvGrpSpPr/>
          <p:nvPr/>
        </p:nvGrpSpPr>
        <p:grpSpPr>
          <a:xfrm>
            <a:off x="512064" y="6300216"/>
            <a:ext cx="1669806" cy="356671"/>
            <a:chOff x="237300" y="2120550"/>
            <a:chExt cx="7138975" cy="1527500"/>
          </a:xfrm>
        </p:grpSpPr>
        <p:sp>
          <p:nvSpPr>
            <p:cNvPr id="1028" name="Google Shape;1028;p8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8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8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p:cSld name="Agenda Slide Circle Image_1">
    <p:bg>
      <p:bgPr>
        <a:blipFill>
          <a:blip r:embed="rId2">
            <a:alphaModFix/>
          </a:blip>
          <a:stretch>
            <a:fillRect/>
          </a:stretch>
        </a:blipFill>
      </p:bgPr>
    </p:bg>
    <p:spTree>
      <p:nvGrpSpPr>
        <p:cNvPr id="1031" name="Shape 1031"/>
        <p:cNvGrpSpPr/>
        <p:nvPr/>
      </p:nvGrpSpPr>
      <p:grpSpPr>
        <a:xfrm>
          <a:off x="0" y="0"/>
          <a:ext cx="0" cy="0"/>
          <a:chOff x="0" y="0"/>
          <a:chExt cx="0" cy="0"/>
        </a:xfrm>
      </p:grpSpPr>
      <p:sp>
        <p:nvSpPr>
          <p:cNvPr id="1032" name="Google Shape;1032;p85"/>
          <p:cNvSpPr txBox="1"/>
          <p:nvPr>
            <p:ph type="title"/>
          </p:nvPr>
        </p:nvSpPr>
        <p:spPr>
          <a:xfrm>
            <a:off x="514800" y="544600"/>
            <a:ext cx="6667200" cy="10845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sz="2800">
                <a:solidFill>
                  <a:srgbClr val="455560"/>
                </a:solidFill>
                <a:latin typeface="Inter"/>
                <a:ea typeface="Inter"/>
                <a:cs typeface="Inter"/>
                <a:sym typeface="Inter"/>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1033" name="Google Shape;1033;p85"/>
          <p:cNvSpPr/>
          <p:nvPr>
            <p:ph idx="2" type="pic"/>
          </p:nvPr>
        </p:nvSpPr>
        <p:spPr>
          <a:xfrm>
            <a:off x="8307968" y="992529"/>
            <a:ext cx="4872900" cy="4872900"/>
          </a:xfrm>
          <a:prstGeom prst="ellipse">
            <a:avLst/>
          </a:prstGeom>
          <a:solidFill>
            <a:srgbClr val="D8D8D8"/>
          </a:solidFill>
          <a:ln>
            <a:noFill/>
          </a:ln>
        </p:spPr>
      </p:sp>
      <p:sp>
        <p:nvSpPr>
          <p:cNvPr id="1034" name="Google Shape;1034;p85"/>
          <p:cNvSpPr txBox="1"/>
          <p:nvPr>
            <p:ph idx="1" type="body"/>
          </p:nvPr>
        </p:nvSpPr>
        <p:spPr>
          <a:xfrm>
            <a:off x="286133" y="1878500"/>
            <a:ext cx="6428700" cy="4026300"/>
          </a:xfrm>
          <a:prstGeom prst="rect">
            <a:avLst/>
          </a:prstGeom>
          <a:noFill/>
          <a:ln>
            <a:noFill/>
          </a:ln>
        </p:spPr>
        <p:txBody>
          <a:bodyPr anchorCtr="0" anchor="ctr" bIns="45700" lIns="90000" spcFirstLastPara="1" rIns="90000" wrap="square" tIns="45700">
            <a:noAutofit/>
          </a:bodyPr>
          <a:lstStyle>
            <a:lvl1pPr indent="-330200" lvl="0" marL="457200" marR="0" rtl="0" algn="l">
              <a:lnSpc>
                <a:spcPct val="115000"/>
              </a:lnSpc>
              <a:spcBef>
                <a:spcPts val="0"/>
              </a:spcBef>
              <a:spcAft>
                <a:spcPts val="0"/>
              </a:spcAft>
              <a:buClr>
                <a:schemeClr val="dk2"/>
              </a:buClr>
              <a:buSzPts val="1600"/>
              <a:buFont typeface="Inter"/>
              <a:buAutoNum type="arabicPeriod"/>
              <a:defRPr sz="1600">
                <a:latin typeface="Inter"/>
                <a:ea typeface="Inter"/>
                <a:cs typeface="Inter"/>
                <a:sym typeface="Inter"/>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035" name="Google Shape;1035;p85"/>
          <p:cNvGrpSpPr/>
          <p:nvPr/>
        </p:nvGrpSpPr>
        <p:grpSpPr>
          <a:xfrm>
            <a:off x="512064" y="6300216"/>
            <a:ext cx="1669806" cy="356671"/>
            <a:chOff x="237300" y="2120550"/>
            <a:chExt cx="7138975" cy="1527500"/>
          </a:xfrm>
        </p:grpSpPr>
        <p:sp>
          <p:nvSpPr>
            <p:cNvPr id="1036" name="Google Shape;1036;p85"/>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85"/>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85"/>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de Only">
  <p:cSld name="Gray Slide Only_1">
    <p:bg>
      <p:bgPr>
        <a:solidFill>
          <a:schemeClr val="lt1"/>
        </a:solidFill>
      </p:bgPr>
    </p:bg>
    <p:spTree>
      <p:nvGrpSpPr>
        <p:cNvPr id="1039" name="Shape 1039"/>
        <p:cNvGrpSpPr/>
        <p:nvPr/>
      </p:nvGrpSpPr>
      <p:grpSpPr>
        <a:xfrm>
          <a:off x="0" y="0"/>
          <a:ext cx="0" cy="0"/>
          <a:chOff x="0" y="0"/>
          <a:chExt cx="0" cy="0"/>
        </a:xfrm>
      </p:grpSpPr>
      <p:sp>
        <p:nvSpPr>
          <p:cNvPr id="1040" name="Google Shape;1040;p86"/>
          <p:cNvSpPr/>
          <p:nvPr/>
        </p:nvSpPr>
        <p:spPr>
          <a:xfrm>
            <a:off x="162962" y="262550"/>
            <a:ext cx="11814900" cy="5568000"/>
          </a:xfrm>
          <a:prstGeom prst="roundRect">
            <a:avLst>
              <a:gd fmla="val 3296" name="adj"/>
            </a:avLst>
          </a:prstGeom>
          <a:gradFill>
            <a:gsLst>
              <a:gs pos="0">
                <a:schemeClr val="lt1"/>
              </a:gs>
              <a:gs pos="29000">
                <a:srgbClr val="F0F3F5"/>
              </a:gs>
              <a:gs pos="99000">
                <a:srgbClr val="F0F3F5"/>
              </a:gs>
              <a:gs pos="100000">
                <a:srgbClr val="F0F3F5"/>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grpSp>
        <p:nvGrpSpPr>
          <p:cNvPr id="1041" name="Google Shape;1041;p86"/>
          <p:cNvGrpSpPr/>
          <p:nvPr/>
        </p:nvGrpSpPr>
        <p:grpSpPr>
          <a:xfrm>
            <a:off x="512064" y="6300216"/>
            <a:ext cx="1669806" cy="356671"/>
            <a:chOff x="237300" y="2120550"/>
            <a:chExt cx="7138975" cy="1527500"/>
          </a:xfrm>
        </p:grpSpPr>
        <p:sp>
          <p:nvSpPr>
            <p:cNvPr id="1042" name="Google Shape;1042;p8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8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8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 Icon " type="tx">
  <p:cSld name="TITLE_AND_BODY">
    <p:bg>
      <p:bgPr>
        <a:blipFill>
          <a:blip r:embed="rId2">
            <a:alphaModFix/>
          </a:blip>
          <a:stretch>
            <a:fillRect/>
          </a:stretch>
        </a:blipFill>
      </p:bgPr>
    </p:bg>
    <p:spTree>
      <p:nvGrpSpPr>
        <p:cNvPr id="1045" name="Shape 1045"/>
        <p:cNvGrpSpPr/>
        <p:nvPr/>
      </p:nvGrpSpPr>
      <p:grpSpPr>
        <a:xfrm>
          <a:off x="0" y="0"/>
          <a:ext cx="0" cy="0"/>
          <a:chOff x="0" y="0"/>
          <a:chExt cx="0" cy="0"/>
        </a:xfrm>
      </p:grpSpPr>
      <p:sp>
        <p:nvSpPr>
          <p:cNvPr id="1046" name="Google Shape;1046;p8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grpSp>
        <p:nvGrpSpPr>
          <p:cNvPr id="1047" name="Google Shape;1047;p87"/>
          <p:cNvGrpSpPr/>
          <p:nvPr/>
        </p:nvGrpSpPr>
        <p:grpSpPr>
          <a:xfrm>
            <a:off x="469093" y="6144651"/>
            <a:ext cx="2226646" cy="475511"/>
            <a:chOff x="237300" y="2120550"/>
            <a:chExt cx="7138975" cy="1527500"/>
          </a:xfrm>
        </p:grpSpPr>
        <p:sp>
          <p:nvSpPr>
            <p:cNvPr id="1048" name="Google Shape;1048;p8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9" name="Google Shape;1049;p8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0" name="Google Shape;1050;p8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Testimonial with Logo">
  <p:cSld name="Cover Slide Testimonial with Logo">
    <p:spTree>
      <p:nvGrpSpPr>
        <p:cNvPr id="1051" name="Shape 1051"/>
        <p:cNvGrpSpPr/>
        <p:nvPr/>
      </p:nvGrpSpPr>
      <p:grpSpPr>
        <a:xfrm>
          <a:off x="0" y="0"/>
          <a:ext cx="0" cy="0"/>
          <a:chOff x="0" y="0"/>
          <a:chExt cx="0" cy="0"/>
        </a:xfrm>
      </p:grpSpPr>
      <p:sp>
        <p:nvSpPr>
          <p:cNvPr id="1052" name="Google Shape;1052;p88"/>
          <p:cNvSpPr/>
          <p:nvPr>
            <p:ph idx="2" type="pic"/>
          </p:nvPr>
        </p:nvSpPr>
        <p:spPr>
          <a:xfrm>
            <a:off x="279936" y="281108"/>
            <a:ext cx="11631600" cy="5932500"/>
          </a:xfrm>
          <a:prstGeom prst="roundRect">
            <a:avLst>
              <a:gd fmla="val 3194" name="adj"/>
            </a:avLst>
          </a:prstGeom>
          <a:solidFill>
            <a:srgbClr val="D8D8D8">
              <a:alpha val="41570"/>
            </a:srgbClr>
          </a:solidFill>
          <a:ln>
            <a:noFill/>
          </a:ln>
        </p:spPr>
      </p:sp>
      <p:sp>
        <p:nvSpPr>
          <p:cNvPr id="1053" name="Google Shape;1053;p88"/>
          <p:cNvSpPr/>
          <p:nvPr>
            <p:ph idx="3" type="pic"/>
          </p:nvPr>
        </p:nvSpPr>
        <p:spPr>
          <a:xfrm>
            <a:off x="802234" y="1980974"/>
            <a:ext cx="3848400" cy="4154400"/>
          </a:xfrm>
          <a:prstGeom prst="roundRect">
            <a:avLst>
              <a:gd fmla="val 1378" name="adj"/>
            </a:avLst>
          </a:prstGeom>
          <a:noFill/>
          <a:ln>
            <a:noFill/>
          </a:ln>
        </p:spPr>
      </p:sp>
      <p:sp>
        <p:nvSpPr>
          <p:cNvPr id="1054" name="Google Shape;1054;p88"/>
          <p:cNvSpPr/>
          <p:nvPr/>
        </p:nvSpPr>
        <p:spPr>
          <a:xfrm>
            <a:off x="9687977" y="4793174"/>
            <a:ext cx="1568400" cy="13419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88"/>
          <p:cNvSpPr/>
          <p:nvPr>
            <p:ph idx="4" type="pic"/>
          </p:nvPr>
        </p:nvSpPr>
        <p:spPr>
          <a:xfrm>
            <a:off x="9958438" y="5036028"/>
            <a:ext cx="1027200" cy="856500"/>
          </a:xfrm>
          <a:prstGeom prst="rect">
            <a:avLst/>
          </a:prstGeom>
          <a:noFill/>
          <a:ln>
            <a:noFill/>
          </a:ln>
        </p:spPr>
      </p:sp>
      <p:sp>
        <p:nvSpPr>
          <p:cNvPr id="1056" name="Google Shape;1056;p88"/>
          <p:cNvSpPr txBox="1"/>
          <p:nvPr>
            <p:ph idx="1" type="body"/>
          </p:nvPr>
        </p:nvSpPr>
        <p:spPr>
          <a:xfrm>
            <a:off x="1043267" y="2374095"/>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057" name="Google Shape;1057;p88"/>
          <p:cNvGrpSpPr/>
          <p:nvPr/>
        </p:nvGrpSpPr>
        <p:grpSpPr>
          <a:xfrm>
            <a:off x="512064" y="6300216"/>
            <a:ext cx="1669806" cy="356671"/>
            <a:chOff x="237300" y="2120550"/>
            <a:chExt cx="7138975" cy="1527500"/>
          </a:xfrm>
        </p:grpSpPr>
        <p:sp>
          <p:nvSpPr>
            <p:cNvPr id="1058" name="Google Shape;1058;p88"/>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88"/>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88"/>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1" name="Shape 1061"/>
        <p:cNvGrpSpPr/>
        <p:nvPr/>
      </p:nvGrpSpPr>
      <p:grpSpPr>
        <a:xfrm>
          <a:off x="0" y="0"/>
          <a:ext cx="0" cy="0"/>
          <a:chOff x="0" y="0"/>
          <a:chExt cx="0" cy="0"/>
        </a:xfrm>
      </p:grpSpPr>
      <p:sp>
        <p:nvSpPr>
          <p:cNvPr id="1062" name="Google Shape;1062;p89"/>
          <p:cNvSpPr txBox="1"/>
          <p:nvPr>
            <p:ph type="title"/>
          </p:nvPr>
        </p:nvSpPr>
        <p:spPr>
          <a:xfrm>
            <a:off x="609600" y="274638"/>
            <a:ext cx="10972800" cy="1143300"/>
          </a:xfrm>
          <a:prstGeom prst="rect">
            <a:avLst/>
          </a:prstGeom>
          <a:noFill/>
          <a:ln>
            <a:noFill/>
          </a:ln>
        </p:spPr>
        <p:txBody>
          <a:bodyPr anchorCtr="0" anchor="t" bIns="45700" lIns="45700" spcFirstLastPara="1" rIns="45700" wrap="square" tIns="45700">
            <a:noAutofit/>
          </a:bodyPr>
          <a:lstStyle>
            <a:lvl1pPr lvl="0"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700"/>
              <a:buFont typeface="Arial"/>
              <a:buNone/>
              <a:defRPr b="0" i="0" sz="5600" u="none" cap="none" strike="noStrike">
                <a:solidFill>
                  <a:srgbClr val="000000"/>
                </a:solidFill>
                <a:latin typeface="Helvetica Neue Light"/>
                <a:ea typeface="Helvetica Neue Light"/>
                <a:cs typeface="Helvetica Neue Light"/>
                <a:sym typeface="Helvetica Neue Light"/>
              </a:defRPr>
            </a:lvl9pPr>
          </a:lstStyle>
          <a:p/>
        </p:txBody>
      </p:sp>
      <p:sp>
        <p:nvSpPr>
          <p:cNvPr id="1063" name="Google Shape;1063;p89"/>
          <p:cNvSpPr txBox="1"/>
          <p:nvPr>
            <p:ph idx="1" type="body"/>
          </p:nvPr>
        </p:nvSpPr>
        <p:spPr>
          <a:xfrm rot="5400000">
            <a:off x="3832950" y="-1623150"/>
            <a:ext cx="4526100" cy="10972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1pPr>
            <a:lvl2pPr indent="-228600" lvl="1" marL="9144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2pPr>
            <a:lvl3pPr indent="-228600" lvl="2" marL="13716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3pPr>
            <a:lvl4pPr indent="-228600" lvl="3" marL="18288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4pPr>
            <a:lvl5pPr indent="-228600" lvl="4" marL="22860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5pPr>
            <a:lvl6pPr indent="-228600" lvl="5" marL="27432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6pPr>
            <a:lvl7pPr indent="-228600" lvl="6" marL="32004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7pPr>
            <a:lvl8pPr indent="-228600" lvl="7" marL="36576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8pPr>
            <a:lvl9pPr indent="-228600" lvl="8" marL="4114800" marR="0" rtl="0" algn="l">
              <a:lnSpc>
                <a:spcPct val="100000"/>
              </a:lnSpc>
              <a:spcBef>
                <a:spcPts val="2900"/>
              </a:spcBef>
              <a:spcAft>
                <a:spcPts val="0"/>
              </a:spcAft>
              <a:buClr>
                <a:srgbClr val="000000"/>
              </a:buClr>
              <a:buSzPts val="700"/>
              <a:buFont typeface="Arial"/>
              <a:buNone/>
              <a:defRPr b="0" i="0" sz="2700" u="none" cap="none" strike="noStrike">
                <a:solidFill>
                  <a:srgbClr val="000000"/>
                </a:solidFill>
                <a:latin typeface="Helvetica Neue Light"/>
                <a:ea typeface="Helvetica Neue Light"/>
                <a:cs typeface="Helvetica Neue Light"/>
                <a:sym typeface="Helvetica Neue Light"/>
              </a:defRPr>
            </a:lvl9pPr>
          </a:lstStyle>
          <a:p/>
        </p:txBody>
      </p:sp>
      <p:sp>
        <p:nvSpPr>
          <p:cNvPr id="1064" name="Google Shape;1064;p89"/>
          <p:cNvSpPr txBox="1"/>
          <p:nvPr>
            <p:ph idx="12" type="sldNum"/>
          </p:nvPr>
        </p:nvSpPr>
        <p:spPr>
          <a:xfrm>
            <a:off x="11399044" y="6231260"/>
            <a:ext cx="226800" cy="234900"/>
          </a:xfrm>
          <a:prstGeom prst="rect">
            <a:avLst/>
          </a:prstGeom>
          <a:noFill/>
          <a:ln>
            <a:noFill/>
          </a:ln>
        </p:spPr>
        <p:txBody>
          <a:bodyPr anchorCtr="0" anchor="t" bIns="22875" lIns="45700" spcFirstLastPara="1" rIns="45700" wrap="square" tIns="22875">
            <a:noAutofit/>
          </a:bodyPr>
          <a:lstStyle>
            <a:lvl1pPr indent="0" lvl="0"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500"/>
              <a:buFont typeface="Arial"/>
              <a:buNone/>
              <a:defRPr b="0" i="0" sz="25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200">
              <a:solidFill>
                <a:srgbClr val="FFFFFF"/>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lue">
  <p:cSld name="Cover Slide Blue">
    <p:bg>
      <p:bgPr>
        <a:blipFill>
          <a:blip r:embed="rId2">
            <a:alphaModFix/>
          </a:blip>
          <a:stretch>
            <a:fillRect/>
          </a:stretch>
        </a:blipFill>
      </p:bgPr>
    </p:bg>
    <p:spTree>
      <p:nvGrpSpPr>
        <p:cNvPr id="1065" name="Shape 1065"/>
        <p:cNvGrpSpPr/>
        <p:nvPr/>
      </p:nvGrpSpPr>
      <p:grpSpPr>
        <a:xfrm>
          <a:off x="0" y="0"/>
          <a:ext cx="0" cy="0"/>
          <a:chOff x="0" y="0"/>
          <a:chExt cx="0" cy="0"/>
        </a:xfrm>
      </p:grpSpPr>
      <p:sp>
        <p:nvSpPr>
          <p:cNvPr id="1066" name="Google Shape;1066;p90"/>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67" name="Google Shape;1067;p90"/>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068" name="Google Shape;1068;p90"/>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069" name="Google Shape;1069;p90"/>
          <p:cNvGrpSpPr/>
          <p:nvPr/>
        </p:nvGrpSpPr>
        <p:grpSpPr>
          <a:xfrm>
            <a:off x="512064" y="6300216"/>
            <a:ext cx="1669806" cy="356671"/>
            <a:chOff x="237300" y="2120550"/>
            <a:chExt cx="7138975" cy="1527500"/>
          </a:xfrm>
        </p:grpSpPr>
        <p:sp>
          <p:nvSpPr>
            <p:cNvPr id="1070" name="Google Shape;1070;p9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9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9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s Large Quote">
  <p:cSld name="Client Testimonials Large Quote">
    <p:bg>
      <p:bgPr>
        <a:blipFill>
          <a:blip r:embed="rId2">
            <a:alphaModFix/>
          </a:blip>
          <a:stretch>
            <a:fillRect/>
          </a:stretch>
        </a:blipFill>
      </p:bgPr>
    </p:bg>
    <p:spTree>
      <p:nvGrpSpPr>
        <p:cNvPr id="1073" name="Shape 1073"/>
        <p:cNvGrpSpPr/>
        <p:nvPr/>
      </p:nvGrpSpPr>
      <p:grpSpPr>
        <a:xfrm>
          <a:off x="0" y="0"/>
          <a:ext cx="0" cy="0"/>
          <a:chOff x="0" y="0"/>
          <a:chExt cx="0" cy="0"/>
        </a:xfrm>
      </p:grpSpPr>
      <p:sp>
        <p:nvSpPr>
          <p:cNvPr id="1074" name="Google Shape;1074;p91"/>
          <p:cNvSpPr/>
          <p:nvPr>
            <p:ph idx="2" type="pic"/>
          </p:nvPr>
        </p:nvSpPr>
        <p:spPr>
          <a:xfrm>
            <a:off x="6869524" y="1207726"/>
            <a:ext cx="4806000" cy="4154700"/>
          </a:xfrm>
          <a:prstGeom prst="roundRect">
            <a:avLst>
              <a:gd fmla="val 1378" name="adj"/>
            </a:avLst>
          </a:prstGeom>
          <a:noFill/>
          <a:ln>
            <a:noFill/>
          </a:ln>
        </p:spPr>
      </p:sp>
      <p:sp>
        <p:nvSpPr>
          <p:cNvPr id="1075" name="Google Shape;1075;p91"/>
          <p:cNvSpPr/>
          <p:nvPr>
            <p:ph idx="3" type="pic"/>
          </p:nvPr>
        </p:nvSpPr>
        <p:spPr>
          <a:xfrm>
            <a:off x="4359250" y="1710000"/>
            <a:ext cx="3848400" cy="4154400"/>
          </a:xfrm>
          <a:prstGeom prst="roundRect">
            <a:avLst>
              <a:gd fmla="val 1378" name="adj"/>
            </a:avLst>
          </a:prstGeom>
          <a:noFill/>
          <a:ln>
            <a:noFill/>
          </a:ln>
        </p:spPr>
      </p:sp>
      <p:sp>
        <p:nvSpPr>
          <p:cNvPr id="1076" name="Google Shape;1076;p91"/>
          <p:cNvSpPr txBox="1"/>
          <p:nvPr>
            <p:ph idx="1" type="body"/>
          </p:nvPr>
        </p:nvSpPr>
        <p:spPr>
          <a:xfrm>
            <a:off x="4600283" y="2103121"/>
            <a:ext cx="3364800" cy="12621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077" name="Google Shape;1077;p91"/>
          <p:cNvSpPr txBox="1"/>
          <p:nvPr>
            <p:ph type="title"/>
          </p:nvPr>
        </p:nvSpPr>
        <p:spPr>
          <a:xfrm>
            <a:off x="514801" y="1654283"/>
            <a:ext cx="36036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78" name="Google Shape;1078;p91"/>
          <p:cNvSpPr txBox="1"/>
          <p:nvPr>
            <p:ph idx="4" type="body"/>
          </p:nvPr>
        </p:nvSpPr>
        <p:spPr>
          <a:xfrm>
            <a:off x="514800" y="3787200"/>
            <a:ext cx="3603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10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079" name="Google Shape;1079;p91"/>
          <p:cNvSpPr txBox="1"/>
          <p:nvPr>
            <p:ph idx="5"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080" name="Google Shape;1080;p91"/>
          <p:cNvGrpSpPr/>
          <p:nvPr/>
        </p:nvGrpSpPr>
        <p:grpSpPr>
          <a:xfrm>
            <a:off x="512064" y="6300216"/>
            <a:ext cx="1669806" cy="356671"/>
            <a:chOff x="237300" y="2120550"/>
            <a:chExt cx="7138975" cy="1527500"/>
          </a:xfrm>
        </p:grpSpPr>
        <p:sp>
          <p:nvSpPr>
            <p:cNvPr id="1081" name="Google Shape;1081;p9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9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9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ails x 3">
  <p:cSld name="Client Testimonails x 3">
    <p:bg>
      <p:bgPr>
        <a:noFill/>
      </p:bgPr>
    </p:bg>
    <p:spTree>
      <p:nvGrpSpPr>
        <p:cNvPr id="1084" name="Shape 1084"/>
        <p:cNvGrpSpPr/>
        <p:nvPr/>
      </p:nvGrpSpPr>
      <p:grpSpPr>
        <a:xfrm>
          <a:off x="0" y="0"/>
          <a:ext cx="0" cy="0"/>
          <a:chOff x="0" y="0"/>
          <a:chExt cx="0" cy="0"/>
        </a:xfrm>
      </p:grpSpPr>
      <p:sp>
        <p:nvSpPr>
          <p:cNvPr id="1085" name="Google Shape;1085;p92"/>
          <p:cNvSpPr/>
          <p:nvPr/>
        </p:nvSpPr>
        <p:spPr>
          <a:xfrm>
            <a:off x="386135" y="1257966"/>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92"/>
          <p:cNvSpPr txBox="1"/>
          <p:nvPr>
            <p:ph type="title"/>
          </p:nvPr>
        </p:nvSpPr>
        <p:spPr>
          <a:xfrm>
            <a:off x="8755159" y="1654283"/>
            <a:ext cx="31752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87" name="Google Shape;1087;p92"/>
          <p:cNvSpPr txBox="1"/>
          <p:nvPr>
            <p:ph idx="1" type="body"/>
          </p:nvPr>
        </p:nvSpPr>
        <p:spPr>
          <a:xfrm>
            <a:off x="8755158" y="3787200"/>
            <a:ext cx="31752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088" name="Google Shape;1088;p92"/>
          <p:cNvSpPr/>
          <p:nvPr>
            <p:ph idx="2" type="pic"/>
          </p:nvPr>
        </p:nvSpPr>
        <p:spPr>
          <a:xfrm>
            <a:off x="385763" y="1257966"/>
            <a:ext cx="2559300" cy="1800000"/>
          </a:xfrm>
          <a:prstGeom prst="round2SameRect">
            <a:avLst>
              <a:gd fmla="val 3759" name="adj1"/>
              <a:gd fmla="val 0" name="adj2"/>
            </a:avLst>
          </a:prstGeom>
          <a:solidFill>
            <a:srgbClr val="D8D8D8"/>
          </a:solidFill>
          <a:ln>
            <a:noFill/>
          </a:ln>
        </p:spPr>
      </p:sp>
      <p:sp>
        <p:nvSpPr>
          <p:cNvPr id="1089" name="Google Shape;1089;p92"/>
          <p:cNvSpPr/>
          <p:nvPr>
            <p:ph idx="3" type="pic"/>
          </p:nvPr>
        </p:nvSpPr>
        <p:spPr>
          <a:xfrm>
            <a:off x="1307051" y="3281400"/>
            <a:ext cx="716400" cy="590400"/>
          </a:xfrm>
          <a:prstGeom prst="rect">
            <a:avLst/>
          </a:prstGeom>
          <a:noFill/>
          <a:ln>
            <a:noFill/>
          </a:ln>
        </p:spPr>
      </p:sp>
      <p:sp>
        <p:nvSpPr>
          <p:cNvPr id="1090" name="Google Shape;1090;p92"/>
          <p:cNvSpPr txBox="1"/>
          <p:nvPr>
            <p:ph idx="4" type="body"/>
          </p:nvPr>
        </p:nvSpPr>
        <p:spPr>
          <a:xfrm>
            <a:off x="514800" y="4053746"/>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091" name="Google Shape;1091;p92"/>
          <p:cNvSpPr/>
          <p:nvPr/>
        </p:nvSpPr>
        <p:spPr>
          <a:xfrm>
            <a:off x="3135401" y="1257966"/>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92"/>
          <p:cNvSpPr/>
          <p:nvPr>
            <p:ph idx="5" type="pic"/>
          </p:nvPr>
        </p:nvSpPr>
        <p:spPr>
          <a:xfrm>
            <a:off x="3135029" y="1257966"/>
            <a:ext cx="2559300" cy="1800000"/>
          </a:xfrm>
          <a:prstGeom prst="round2SameRect">
            <a:avLst>
              <a:gd fmla="val 3759" name="adj1"/>
              <a:gd fmla="val 0" name="adj2"/>
            </a:avLst>
          </a:prstGeom>
          <a:solidFill>
            <a:srgbClr val="D8D8D8"/>
          </a:solidFill>
          <a:ln>
            <a:noFill/>
          </a:ln>
        </p:spPr>
      </p:sp>
      <p:sp>
        <p:nvSpPr>
          <p:cNvPr id="1093" name="Google Shape;1093;p92"/>
          <p:cNvSpPr/>
          <p:nvPr>
            <p:ph idx="6" type="pic"/>
          </p:nvPr>
        </p:nvSpPr>
        <p:spPr>
          <a:xfrm>
            <a:off x="4056317" y="3281400"/>
            <a:ext cx="716400" cy="590400"/>
          </a:xfrm>
          <a:prstGeom prst="rect">
            <a:avLst/>
          </a:prstGeom>
          <a:noFill/>
          <a:ln>
            <a:noFill/>
          </a:ln>
        </p:spPr>
      </p:sp>
      <p:sp>
        <p:nvSpPr>
          <p:cNvPr id="1094" name="Google Shape;1094;p92"/>
          <p:cNvSpPr txBox="1"/>
          <p:nvPr>
            <p:ph idx="7" type="body"/>
          </p:nvPr>
        </p:nvSpPr>
        <p:spPr>
          <a:xfrm>
            <a:off x="3264066" y="4053746"/>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095" name="Google Shape;1095;p92"/>
          <p:cNvSpPr/>
          <p:nvPr/>
        </p:nvSpPr>
        <p:spPr>
          <a:xfrm>
            <a:off x="5874978" y="1257966"/>
            <a:ext cx="2558400" cy="45393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92"/>
          <p:cNvSpPr/>
          <p:nvPr>
            <p:ph idx="8" type="pic"/>
          </p:nvPr>
        </p:nvSpPr>
        <p:spPr>
          <a:xfrm>
            <a:off x="5874606" y="1257966"/>
            <a:ext cx="2559300" cy="1800000"/>
          </a:xfrm>
          <a:prstGeom prst="round2SameRect">
            <a:avLst>
              <a:gd fmla="val 3759" name="adj1"/>
              <a:gd fmla="val 0" name="adj2"/>
            </a:avLst>
          </a:prstGeom>
          <a:solidFill>
            <a:srgbClr val="D8D8D8"/>
          </a:solidFill>
          <a:ln>
            <a:noFill/>
          </a:ln>
        </p:spPr>
      </p:sp>
      <p:sp>
        <p:nvSpPr>
          <p:cNvPr id="1097" name="Google Shape;1097;p92"/>
          <p:cNvSpPr/>
          <p:nvPr>
            <p:ph idx="9" type="pic"/>
          </p:nvPr>
        </p:nvSpPr>
        <p:spPr>
          <a:xfrm>
            <a:off x="6795894" y="3281400"/>
            <a:ext cx="716400" cy="590400"/>
          </a:xfrm>
          <a:prstGeom prst="rect">
            <a:avLst/>
          </a:prstGeom>
          <a:noFill/>
          <a:ln>
            <a:noFill/>
          </a:ln>
        </p:spPr>
      </p:sp>
      <p:sp>
        <p:nvSpPr>
          <p:cNvPr id="1098" name="Google Shape;1098;p92"/>
          <p:cNvSpPr txBox="1"/>
          <p:nvPr>
            <p:ph idx="13" type="body"/>
          </p:nvPr>
        </p:nvSpPr>
        <p:spPr>
          <a:xfrm>
            <a:off x="6003643" y="4053746"/>
            <a:ext cx="21237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200"/>
              <a:buNone/>
              <a:defRPr b="0" i="0" sz="12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099" name="Google Shape;1099;p92"/>
          <p:cNvGrpSpPr/>
          <p:nvPr/>
        </p:nvGrpSpPr>
        <p:grpSpPr>
          <a:xfrm>
            <a:off x="512064" y="6300216"/>
            <a:ext cx="1669806" cy="356671"/>
            <a:chOff x="237300" y="2120550"/>
            <a:chExt cx="7138975" cy="1527500"/>
          </a:xfrm>
        </p:grpSpPr>
        <p:sp>
          <p:nvSpPr>
            <p:cNvPr id="1100" name="Google Shape;1100;p9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9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9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3" name="Google Shape;1103;p92"/>
          <p:cNvSpPr/>
          <p:nvPr/>
        </p:nvSpPr>
        <p:spPr>
          <a:xfrm>
            <a:off x="24427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92"/>
          <p:cNvSpPr/>
          <p:nvPr/>
        </p:nvSpPr>
        <p:spPr>
          <a:xfrm>
            <a:off x="522590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92"/>
          <p:cNvSpPr/>
          <p:nvPr/>
        </p:nvSpPr>
        <p:spPr>
          <a:xfrm>
            <a:off x="7997050" y="3194938"/>
            <a:ext cx="273361" cy="291703"/>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Gray Boxed Slide">
  <p:cSld name="Gray Slide Only">
    <p:bg>
      <p:bgPr>
        <a:solidFill>
          <a:schemeClr val="lt1"/>
        </a:solidFill>
      </p:bgPr>
    </p:bg>
    <p:spTree>
      <p:nvGrpSpPr>
        <p:cNvPr id="95" name="Shape 95"/>
        <p:cNvGrpSpPr/>
        <p:nvPr/>
      </p:nvGrpSpPr>
      <p:grpSpPr>
        <a:xfrm>
          <a:off x="0" y="0"/>
          <a:ext cx="0" cy="0"/>
          <a:chOff x="0" y="0"/>
          <a:chExt cx="0" cy="0"/>
        </a:xfrm>
      </p:grpSpPr>
      <p:sp>
        <p:nvSpPr>
          <p:cNvPr id="96" name="Google Shape;96;p10"/>
          <p:cNvSpPr/>
          <p:nvPr/>
        </p:nvSpPr>
        <p:spPr>
          <a:xfrm>
            <a:off x="162962" y="262550"/>
            <a:ext cx="11814773" cy="5567882"/>
          </a:xfrm>
          <a:prstGeom prst="roundRect">
            <a:avLst>
              <a:gd fmla="val 3296" name="adj"/>
            </a:avLst>
          </a:prstGeom>
          <a:gradFill>
            <a:gsLst>
              <a:gs pos="0">
                <a:schemeClr val="lt1"/>
              </a:gs>
              <a:gs pos="29000">
                <a:srgbClr val="F0F3F5"/>
              </a:gs>
              <a:gs pos="99000">
                <a:srgbClr val="F0F3F5"/>
              </a:gs>
              <a:gs pos="100000">
                <a:srgbClr val="F0F3F5"/>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7" name="Google Shape;97;p10"/>
          <p:cNvGrpSpPr/>
          <p:nvPr/>
        </p:nvGrpSpPr>
        <p:grpSpPr>
          <a:xfrm>
            <a:off x="512064" y="6300216"/>
            <a:ext cx="1669806" cy="356671"/>
            <a:chOff x="237300" y="2120550"/>
            <a:chExt cx="7138975" cy="1527500"/>
          </a:xfrm>
        </p:grpSpPr>
        <p:sp>
          <p:nvSpPr>
            <p:cNvPr id="98" name="Google Shape;98;p1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Green">
  <p:cSld name="Cover Slide Green">
    <p:bg>
      <p:bgPr>
        <a:blipFill>
          <a:blip r:embed="rId2">
            <a:alphaModFix/>
          </a:blip>
          <a:stretch>
            <a:fillRect/>
          </a:stretch>
        </a:blipFill>
      </p:bgPr>
    </p:bg>
    <p:spTree>
      <p:nvGrpSpPr>
        <p:cNvPr id="1106" name="Shape 1106"/>
        <p:cNvGrpSpPr/>
        <p:nvPr/>
      </p:nvGrpSpPr>
      <p:grpSpPr>
        <a:xfrm>
          <a:off x="0" y="0"/>
          <a:ext cx="0" cy="0"/>
          <a:chOff x="0" y="0"/>
          <a:chExt cx="0" cy="0"/>
        </a:xfrm>
      </p:grpSpPr>
      <p:sp>
        <p:nvSpPr>
          <p:cNvPr id="1107" name="Google Shape;1107;p93"/>
          <p:cNvSpPr txBox="1"/>
          <p:nvPr>
            <p:ph type="title"/>
          </p:nvPr>
        </p:nvSpPr>
        <p:spPr>
          <a:xfrm>
            <a:off x="514800" y="2052000"/>
            <a:ext cx="50043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4300"/>
              <a:buFont typeface="Inter Light"/>
              <a:buNone/>
              <a:defRPr b="0" i="0" sz="4300">
                <a:solidFill>
                  <a:schemeClr val="lt1"/>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08" name="Google Shape;1108;p93"/>
          <p:cNvSpPr txBox="1"/>
          <p:nvPr>
            <p:ph idx="1"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109" name="Google Shape;1109;p93"/>
          <p:cNvSpPr txBox="1"/>
          <p:nvPr>
            <p:ph idx="2"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110" name="Google Shape;1110;p93"/>
          <p:cNvGrpSpPr/>
          <p:nvPr/>
        </p:nvGrpSpPr>
        <p:grpSpPr>
          <a:xfrm>
            <a:off x="512064" y="6300216"/>
            <a:ext cx="1669806" cy="356671"/>
            <a:chOff x="237300" y="2120550"/>
            <a:chExt cx="7138975" cy="1527500"/>
          </a:xfrm>
        </p:grpSpPr>
        <p:sp>
          <p:nvSpPr>
            <p:cNvPr id="1111" name="Google Shape;1111;p93"/>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93"/>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93"/>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Basic Content Slide (Grey)">
  <p:cSld name="Gray Slide Text  Plain">
    <p:bg>
      <p:bgPr>
        <a:blipFill>
          <a:blip r:embed="rId2">
            <a:alphaModFix/>
          </a:blip>
          <a:stretch>
            <a:fillRect/>
          </a:stretch>
        </a:blipFill>
      </p:bgPr>
    </p:bg>
    <p:spTree>
      <p:nvGrpSpPr>
        <p:cNvPr id="1114" name="Shape 1114"/>
        <p:cNvGrpSpPr/>
        <p:nvPr/>
      </p:nvGrpSpPr>
      <p:grpSpPr>
        <a:xfrm>
          <a:off x="0" y="0"/>
          <a:ext cx="0" cy="0"/>
          <a:chOff x="0" y="0"/>
          <a:chExt cx="0" cy="0"/>
        </a:xfrm>
      </p:grpSpPr>
      <p:sp>
        <p:nvSpPr>
          <p:cNvPr id="1115" name="Google Shape;1115;p94"/>
          <p:cNvSpPr txBox="1"/>
          <p:nvPr>
            <p:ph type="title"/>
          </p:nvPr>
        </p:nvSpPr>
        <p:spPr>
          <a:xfrm>
            <a:off x="501600" y="249233"/>
            <a:ext cx="11188800" cy="972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16" name="Google Shape;1116;p94"/>
          <p:cNvSpPr txBox="1"/>
          <p:nvPr>
            <p:ph idx="1" type="body"/>
          </p:nvPr>
        </p:nvSpPr>
        <p:spPr>
          <a:xfrm>
            <a:off x="436200" y="1092867"/>
            <a:ext cx="11319600" cy="46725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117" name="Google Shape;1117;p94"/>
          <p:cNvGrpSpPr/>
          <p:nvPr/>
        </p:nvGrpSpPr>
        <p:grpSpPr>
          <a:xfrm>
            <a:off x="512064" y="6300216"/>
            <a:ext cx="1669806" cy="356671"/>
            <a:chOff x="237300" y="2120550"/>
            <a:chExt cx="7138975" cy="1527500"/>
          </a:xfrm>
        </p:grpSpPr>
        <p:sp>
          <p:nvSpPr>
            <p:cNvPr id="1118" name="Google Shape;1118;p94"/>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94"/>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94"/>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Heading &amp; Content">
  <p:cSld name="BLANK_1">
    <p:spTree>
      <p:nvGrpSpPr>
        <p:cNvPr id="1121" name="Shape 1121"/>
        <p:cNvGrpSpPr/>
        <p:nvPr/>
      </p:nvGrpSpPr>
      <p:grpSpPr>
        <a:xfrm>
          <a:off x="0" y="0"/>
          <a:ext cx="0" cy="0"/>
          <a:chOff x="0" y="0"/>
          <a:chExt cx="0" cy="0"/>
        </a:xfrm>
      </p:grpSpPr>
      <p:sp>
        <p:nvSpPr>
          <p:cNvPr id="1122" name="Google Shape;1122;p95"/>
          <p:cNvSpPr txBox="1"/>
          <p:nvPr>
            <p:ph type="title"/>
          </p:nvPr>
        </p:nvSpPr>
        <p:spPr>
          <a:xfrm>
            <a:off x="699932" y="243225"/>
            <a:ext cx="11058000" cy="499200"/>
          </a:xfrm>
          <a:prstGeom prst="rect">
            <a:avLst/>
          </a:prstGeom>
          <a:noFill/>
          <a:ln>
            <a:noFill/>
          </a:ln>
        </p:spPr>
        <p:txBody>
          <a:bodyPr anchorCtr="0" anchor="t" bIns="45700" lIns="45700" spcFirstLastPara="1" rIns="45700" wrap="square" tIns="45700">
            <a:noAutofit/>
          </a:bodyPr>
          <a:lstStyle>
            <a:lvl1pPr lvl="0" marR="0" rtl="0" algn="l">
              <a:lnSpc>
                <a:spcPct val="100000"/>
              </a:lnSpc>
              <a:spcBef>
                <a:spcPts val="0"/>
              </a:spcBef>
              <a:spcAft>
                <a:spcPts val="0"/>
              </a:spcAft>
              <a:buClr>
                <a:srgbClr val="FFFFFF"/>
              </a:buClr>
              <a:buSzPts val="2800"/>
              <a:buFont typeface="Inter"/>
              <a:buNone/>
              <a:defRPr i="0" sz="2800" u="none" cap="none" strike="noStrike">
                <a:solidFill>
                  <a:srgbClr val="455560"/>
                </a:solidFill>
                <a:latin typeface="Inter"/>
                <a:ea typeface="Inter"/>
                <a:cs typeface="Inter"/>
                <a:sym typeface="Inter"/>
              </a:defRPr>
            </a:lvl1pPr>
            <a:lvl2pPr lvl="1"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2pPr>
            <a:lvl3pPr lvl="2"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3pPr>
            <a:lvl4pPr lvl="3"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4pPr>
            <a:lvl5pPr lvl="4"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5pPr>
            <a:lvl6pPr lvl="5"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6pPr>
            <a:lvl7pPr lvl="6"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7pPr>
            <a:lvl8pPr lvl="7"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8pPr>
            <a:lvl9pPr lvl="8" marR="0" rtl="0" algn="ctr">
              <a:lnSpc>
                <a:spcPct val="100000"/>
              </a:lnSpc>
              <a:spcBef>
                <a:spcPts val="0"/>
              </a:spcBef>
              <a:spcAft>
                <a:spcPts val="0"/>
              </a:spcAft>
              <a:buClr>
                <a:srgbClr val="FFFFFF"/>
              </a:buClr>
              <a:buSzPts val="2800"/>
              <a:buFont typeface="Roboto Slab"/>
              <a:buNone/>
              <a:defRPr b="0" i="0" sz="2800" u="none" cap="none" strike="noStrike">
                <a:solidFill>
                  <a:srgbClr val="FFFFFF"/>
                </a:solidFill>
                <a:latin typeface="Roboto Slab Light"/>
                <a:ea typeface="Roboto Slab Light"/>
                <a:cs typeface="Roboto Slab Light"/>
                <a:sym typeface="Roboto Slab Light"/>
              </a:defRPr>
            </a:lvl9pPr>
          </a:lstStyle>
          <a:p/>
        </p:txBody>
      </p:sp>
      <p:cxnSp>
        <p:nvCxnSpPr>
          <p:cNvPr id="1123" name="Google Shape;1123;p95"/>
          <p:cNvCxnSpPr/>
          <p:nvPr/>
        </p:nvCxnSpPr>
        <p:spPr>
          <a:xfrm>
            <a:off x="734725" y="808550"/>
            <a:ext cx="11507100" cy="0"/>
          </a:xfrm>
          <a:prstGeom prst="straightConnector1">
            <a:avLst/>
          </a:prstGeom>
          <a:blipFill rotWithShape="1">
            <a:blip r:embed="rId2">
              <a:alphaModFix/>
            </a:blip>
            <a:tile algn="tl" flip="none" tx="0" sx="99997" ty="0" sy="99997"/>
          </a:blipFill>
          <a:ln cap="rnd" cmpd="sng" w="9525">
            <a:solidFill>
              <a:srgbClr val="4F7EE9"/>
            </a:solidFill>
            <a:prstDash val="solid"/>
            <a:round/>
            <a:headEnd len="sm" w="sm" type="none"/>
            <a:tailEnd len="sm" w="sm" type="none"/>
          </a:ln>
        </p:spPr>
      </p:cxnSp>
      <p:sp>
        <p:nvSpPr>
          <p:cNvPr id="1124" name="Google Shape;1124;p95"/>
          <p:cNvSpPr txBox="1"/>
          <p:nvPr>
            <p:ph idx="1" type="body"/>
          </p:nvPr>
        </p:nvSpPr>
        <p:spPr>
          <a:xfrm>
            <a:off x="703882" y="1668429"/>
            <a:ext cx="5477700" cy="4526100"/>
          </a:xfrm>
          <a:prstGeom prst="rect">
            <a:avLst/>
          </a:prstGeom>
          <a:noFill/>
          <a:ln>
            <a:noFill/>
          </a:ln>
        </p:spPr>
        <p:txBody>
          <a:bodyPr anchorCtr="0" anchor="t" bIns="45700" lIns="45700" spcFirstLastPara="1" rIns="45700" wrap="square" tIns="45700">
            <a:noAutofit/>
          </a:bodyPr>
          <a:lstStyle>
            <a:lvl1pPr indent="-355600" lvl="0" marL="457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1pPr>
            <a:lvl2pPr indent="-355600" lvl="1" marL="914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2pPr>
            <a:lvl3pPr indent="-355600" lvl="2" marL="1371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3pPr>
            <a:lvl4pPr indent="-355600" lvl="3" marL="1828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4pPr>
            <a:lvl5pPr indent="-355600" lvl="4" marL="22860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5pPr>
            <a:lvl6pPr indent="-355600" lvl="5" marL="27432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6pPr>
            <a:lvl7pPr indent="-355600" lvl="6" marL="32004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7pPr>
            <a:lvl8pPr indent="-355600" lvl="7" marL="36576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8pPr>
            <a:lvl9pPr indent="-355600" lvl="8" marL="4114800" marR="0" rtl="0" algn="l">
              <a:lnSpc>
                <a:spcPct val="200000"/>
              </a:lnSpc>
              <a:spcBef>
                <a:spcPts val="0"/>
              </a:spcBef>
              <a:spcAft>
                <a:spcPts val="0"/>
              </a:spcAft>
              <a:buClr>
                <a:srgbClr val="595959"/>
              </a:buClr>
              <a:buSzPts val="2000"/>
              <a:buFont typeface="Inter"/>
              <a:buChar char="■"/>
              <a:defRPr i="0" sz="2000" u="none" cap="none" strike="noStrike">
                <a:solidFill>
                  <a:srgbClr val="595959"/>
                </a:solidFill>
                <a:latin typeface="Inter"/>
                <a:ea typeface="Inter"/>
                <a:cs typeface="Inter"/>
                <a:sym typeface="Inte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Agenda Slide (with C icon)">
  <p:cSld name="Agenda Slide Watermark">
    <p:bg>
      <p:bgPr>
        <a:noFill/>
      </p:bgPr>
    </p:bg>
    <p:spTree>
      <p:nvGrpSpPr>
        <p:cNvPr id="1125" name="Shape 1125"/>
        <p:cNvGrpSpPr/>
        <p:nvPr/>
      </p:nvGrpSpPr>
      <p:grpSpPr>
        <a:xfrm>
          <a:off x="0" y="0"/>
          <a:ext cx="0" cy="0"/>
          <a:chOff x="0" y="0"/>
          <a:chExt cx="0" cy="0"/>
        </a:xfrm>
      </p:grpSpPr>
      <p:sp>
        <p:nvSpPr>
          <p:cNvPr id="1126" name="Google Shape;1126;p96"/>
          <p:cNvSpPr txBox="1"/>
          <p:nvPr>
            <p:ph type="title"/>
          </p:nvPr>
        </p:nvSpPr>
        <p:spPr>
          <a:xfrm>
            <a:off x="514800" y="1255785"/>
            <a:ext cx="7286400" cy="18969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7100"/>
              <a:buFont typeface="Inter Light"/>
              <a:buNone/>
              <a:defRPr b="0" i="0" sz="71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27" name="Google Shape;1127;p96"/>
          <p:cNvSpPr txBox="1"/>
          <p:nvPr>
            <p:ph idx="1" type="body"/>
          </p:nvPr>
        </p:nvSpPr>
        <p:spPr>
          <a:xfrm>
            <a:off x="514800" y="3152613"/>
            <a:ext cx="5537700" cy="1500000"/>
          </a:xfrm>
          <a:prstGeom prst="rect">
            <a:avLst/>
          </a:prstGeom>
          <a:noFill/>
          <a:ln>
            <a:noFill/>
          </a:ln>
        </p:spPr>
        <p:txBody>
          <a:bodyPr anchorCtr="0" anchor="t" bIns="45700" lIns="90000" spcFirstLastPara="1" rIns="90000" wrap="square" tIns="45700">
            <a:noAutofit/>
          </a:bodyPr>
          <a:lstStyle>
            <a:lvl1pPr indent="-349250" lvl="0" marL="457200" rtl="0" algn="l">
              <a:lnSpc>
                <a:spcPct val="100000"/>
              </a:lnSpc>
              <a:spcBef>
                <a:spcPts val="1500"/>
              </a:spcBef>
              <a:spcAft>
                <a:spcPts val="0"/>
              </a:spcAft>
              <a:buClr>
                <a:srgbClr val="385BFF"/>
              </a:buClr>
              <a:buSzPts val="1900"/>
              <a:buFont typeface="Calibri"/>
              <a:buAutoNum type="arabicPeriod"/>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grpSp>
        <p:nvGrpSpPr>
          <p:cNvPr id="1128" name="Google Shape;1128;p96"/>
          <p:cNvGrpSpPr/>
          <p:nvPr/>
        </p:nvGrpSpPr>
        <p:grpSpPr>
          <a:xfrm>
            <a:off x="512064" y="6300216"/>
            <a:ext cx="1669806" cy="356671"/>
            <a:chOff x="237300" y="2120550"/>
            <a:chExt cx="7138975" cy="1527500"/>
          </a:xfrm>
        </p:grpSpPr>
        <p:sp>
          <p:nvSpPr>
            <p:cNvPr id="1129" name="Google Shape;1129;p96"/>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96"/>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96"/>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image Right">
  <p:cSld name="Text image Right">
    <p:spTree>
      <p:nvGrpSpPr>
        <p:cNvPr id="1132" name="Shape 1132"/>
        <p:cNvGrpSpPr/>
        <p:nvPr/>
      </p:nvGrpSpPr>
      <p:grpSpPr>
        <a:xfrm>
          <a:off x="0" y="0"/>
          <a:ext cx="0" cy="0"/>
          <a:chOff x="0" y="0"/>
          <a:chExt cx="0" cy="0"/>
        </a:xfrm>
      </p:grpSpPr>
      <p:pic>
        <p:nvPicPr>
          <p:cNvPr id="1133" name="Google Shape;1133;p97"/>
          <p:cNvPicPr preferRelativeResize="0"/>
          <p:nvPr/>
        </p:nvPicPr>
        <p:blipFill rotWithShape="1">
          <a:blip r:embed="rId2">
            <a:alphaModFix/>
          </a:blip>
          <a:srcRect b="0" l="0" r="0" t="0"/>
          <a:stretch/>
        </p:blipFill>
        <p:spPr>
          <a:xfrm>
            <a:off x="0" y="0"/>
            <a:ext cx="9619012" cy="6857999"/>
          </a:xfrm>
          <a:prstGeom prst="rect">
            <a:avLst/>
          </a:prstGeom>
          <a:noFill/>
          <a:ln>
            <a:noFill/>
          </a:ln>
        </p:spPr>
      </p:pic>
      <p:sp>
        <p:nvSpPr>
          <p:cNvPr id="1134" name="Google Shape;1134;p97"/>
          <p:cNvSpPr txBox="1"/>
          <p:nvPr>
            <p:ph idx="1" type="body"/>
          </p:nvPr>
        </p:nvSpPr>
        <p:spPr>
          <a:xfrm>
            <a:off x="340900" y="1323467"/>
            <a:ext cx="6918300" cy="49767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3200"/>
              <a:buNone/>
              <a:defRPr b="0" i="0" sz="3200">
                <a:solidFill>
                  <a:srgbClr val="394756"/>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135" name="Google Shape;1135;p97"/>
          <p:cNvGrpSpPr/>
          <p:nvPr/>
        </p:nvGrpSpPr>
        <p:grpSpPr>
          <a:xfrm>
            <a:off x="512064" y="6300216"/>
            <a:ext cx="1669806" cy="356671"/>
            <a:chOff x="237300" y="2120550"/>
            <a:chExt cx="7138975" cy="1527500"/>
          </a:xfrm>
        </p:grpSpPr>
        <p:sp>
          <p:nvSpPr>
            <p:cNvPr id="1136" name="Google Shape;1136;p97"/>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97"/>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97"/>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9" name="Google Shape;1139;p97"/>
          <p:cNvSpPr/>
          <p:nvPr/>
        </p:nvSpPr>
        <p:spPr>
          <a:xfrm>
            <a:off x="7442633" y="2109300"/>
            <a:ext cx="4267200" cy="3657600"/>
          </a:xfrm>
          <a:prstGeom prst="roundRect">
            <a:avLst>
              <a:gd fmla="val 2311" name="adj"/>
            </a:avLst>
          </a:prstGeom>
          <a:solidFill>
            <a:srgbClr val="F0F3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1140" name="Google Shape;1140;p97"/>
          <p:cNvSpPr/>
          <p:nvPr>
            <p:ph idx="2" type="pic"/>
          </p:nvPr>
        </p:nvSpPr>
        <p:spPr>
          <a:xfrm>
            <a:off x="7645833" y="2312500"/>
            <a:ext cx="4267200" cy="3657600"/>
          </a:xfrm>
          <a:prstGeom prst="roundRect">
            <a:avLst>
              <a:gd fmla="val 1784" name="adj"/>
            </a:avLst>
          </a:prstGeom>
          <a:solidFill>
            <a:srgbClr val="D8D8D8"/>
          </a:solid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slide (no image)">
  <p:cSld name="BLANK_2">
    <p:spTree>
      <p:nvGrpSpPr>
        <p:cNvPr id="1141" name="Shape 1141"/>
        <p:cNvGrpSpPr/>
        <p:nvPr/>
      </p:nvGrpSpPr>
      <p:grpSpPr>
        <a:xfrm>
          <a:off x="0" y="0"/>
          <a:ext cx="0" cy="0"/>
          <a:chOff x="0" y="0"/>
          <a:chExt cx="0" cy="0"/>
        </a:xfrm>
      </p:grpSpPr>
      <p:sp>
        <p:nvSpPr>
          <p:cNvPr id="1142" name="Google Shape;1142;p98"/>
          <p:cNvSpPr txBox="1"/>
          <p:nvPr>
            <p:ph type="title"/>
          </p:nvPr>
        </p:nvSpPr>
        <p:spPr>
          <a:xfrm>
            <a:off x="689801" y="243225"/>
            <a:ext cx="11058000" cy="499200"/>
          </a:xfrm>
          <a:prstGeom prst="rect">
            <a:avLst/>
          </a:prstGeom>
          <a:noFill/>
          <a:ln>
            <a:noFill/>
          </a:ln>
        </p:spPr>
        <p:txBody>
          <a:bodyPr anchorCtr="0" anchor="t" bIns="45700" lIns="45700" spcFirstLastPara="1" rIns="45700" wrap="square" tIns="45700">
            <a:noAutofit/>
          </a:bodyPr>
          <a:lstStyle>
            <a:lvl1pPr lvl="0" marR="0" rtl="0" algn="l">
              <a:lnSpc>
                <a:spcPct val="100000"/>
              </a:lnSpc>
              <a:spcBef>
                <a:spcPts val="0"/>
              </a:spcBef>
              <a:spcAft>
                <a:spcPts val="0"/>
              </a:spcAft>
              <a:buClr>
                <a:srgbClr val="455560"/>
              </a:buClr>
              <a:buSzPts val="2800"/>
              <a:buFont typeface="Inter"/>
              <a:buNone/>
              <a:defRPr i="0" sz="2800" u="none" cap="none" strike="noStrike">
                <a:solidFill>
                  <a:srgbClr val="455560"/>
                </a:solidFill>
                <a:latin typeface="Inter"/>
                <a:ea typeface="Inter"/>
                <a:cs typeface="Inter"/>
                <a:sym typeface="Inter"/>
              </a:defRPr>
            </a:lvl1pPr>
            <a:lvl2pPr lvl="1"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2pPr>
            <a:lvl3pPr lvl="2"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3pPr>
            <a:lvl4pPr lvl="3"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4pPr>
            <a:lvl5pPr lvl="4"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5pPr>
            <a:lvl6pPr lvl="5"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6pPr>
            <a:lvl7pPr lvl="6"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7pPr>
            <a:lvl8pPr lvl="7"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8pPr>
            <a:lvl9pPr lvl="8" marR="0" rtl="0" algn="ctr">
              <a:lnSpc>
                <a:spcPct val="100000"/>
              </a:lnSpc>
              <a:spcBef>
                <a:spcPts val="0"/>
              </a:spcBef>
              <a:spcAft>
                <a:spcPts val="0"/>
              </a:spcAft>
              <a:buClr>
                <a:srgbClr val="000000"/>
              </a:buClr>
              <a:buSzPts val="700"/>
              <a:buFont typeface="Roboto"/>
              <a:buNone/>
              <a:defRPr b="0" i="0" sz="5600" u="none" cap="none" strike="noStrike">
                <a:solidFill>
                  <a:srgbClr val="000000"/>
                </a:solidFill>
                <a:latin typeface="Roboto Light"/>
                <a:ea typeface="Roboto Light"/>
                <a:cs typeface="Roboto Light"/>
                <a:sym typeface="Roboto Light"/>
              </a:defRPr>
            </a:lvl9pPr>
          </a:lstStyle>
          <a:p/>
        </p:txBody>
      </p:sp>
      <p:sp>
        <p:nvSpPr>
          <p:cNvPr id="1143" name="Google Shape;1143;p98"/>
          <p:cNvSpPr txBox="1"/>
          <p:nvPr>
            <p:ph idx="1" type="body"/>
          </p:nvPr>
        </p:nvSpPr>
        <p:spPr>
          <a:xfrm>
            <a:off x="734722" y="1287429"/>
            <a:ext cx="11058000" cy="4526100"/>
          </a:xfrm>
          <a:prstGeom prst="rect">
            <a:avLst/>
          </a:prstGeom>
          <a:noFill/>
          <a:ln>
            <a:noFill/>
          </a:ln>
        </p:spPr>
        <p:txBody>
          <a:bodyPr anchorCtr="0" anchor="t" bIns="45700" lIns="45700" spcFirstLastPara="1" rIns="45700" wrap="square" tIns="45700">
            <a:noAutofit/>
          </a:bodyPr>
          <a:lstStyle>
            <a:lvl1pPr indent="-355600" lvl="0" marL="457200" marR="0" rtl="0" algn="l">
              <a:lnSpc>
                <a:spcPct val="200000"/>
              </a:lnSpc>
              <a:spcBef>
                <a:spcPts val="0"/>
              </a:spcBef>
              <a:spcAft>
                <a:spcPts val="0"/>
              </a:spcAft>
              <a:buClr>
                <a:schemeClr val="dk2"/>
              </a:buClr>
              <a:buSzPts val="2000"/>
              <a:buFont typeface="Inter"/>
              <a:buChar char="●"/>
              <a:defRPr i="0" sz="2000" u="none" cap="none" strike="noStrike">
                <a:solidFill>
                  <a:schemeClr val="dk1"/>
                </a:solidFill>
                <a:latin typeface="Inter"/>
                <a:ea typeface="Inter"/>
                <a:cs typeface="Inter"/>
                <a:sym typeface="Inter"/>
              </a:defRPr>
            </a:lvl1pPr>
            <a:lvl2pPr indent="-355600" lvl="1" marL="9144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2pPr>
            <a:lvl3pPr indent="-355600" lvl="2" marL="13716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3pPr>
            <a:lvl4pPr indent="-355600" lvl="3" marL="18288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4pPr>
            <a:lvl5pPr indent="-355600" lvl="4" marL="22860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5pPr>
            <a:lvl6pPr indent="-355600" lvl="5" marL="27432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6pPr>
            <a:lvl7pPr indent="-355600" lvl="6" marL="32004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7pPr>
            <a:lvl8pPr indent="-355600" lvl="7" marL="36576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8pPr>
            <a:lvl9pPr indent="-355600" lvl="8" marL="4114800" marR="0" rtl="0" algn="l">
              <a:lnSpc>
                <a:spcPct val="200000"/>
              </a:lnSpc>
              <a:spcBef>
                <a:spcPts val="0"/>
              </a:spcBef>
              <a:spcAft>
                <a:spcPts val="0"/>
              </a:spcAft>
              <a:buClr>
                <a:srgbClr val="47C3D3"/>
              </a:buClr>
              <a:buSzPts val="2000"/>
              <a:buFont typeface="Inter"/>
              <a:buChar char="■"/>
              <a:defRPr i="0" sz="2000" u="none" cap="none" strike="noStrike">
                <a:solidFill>
                  <a:srgbClr val="455560"/>
                </a:solidFill>
                <a:latin typeface="Inter"/>
                <a:ea typeface="Inter"/>
                <a:cs typeface="Inter"/>
                <a:sym typeface="Inter"/>
              </a:defRPr>
            </a:lvl9pPr>
          </a:lstStyle>
          <a:p/>
        </p:txBody>
      </p:sp>
      <p:cxnSp>
        <p:nvCxnSpPr>
          <p:cNvPr id="1144" name="Google Shape;1144;p98"/>
          <p:cNvCxnSpPr/>
          <p:nvPr/>
        </p:nvCxnSpPr>
        <p:spPr>
          <a:xfrm>
            <a:off x="734725" y="808550"/>
            <a:ext cx="11507100" cy="0"/>
          </a:xfrm>
          <a:prstGeom prst="straightConnector1">
            <a:avLst/>
          </a:prstGeom>
          <a:blipFill rotWithShape="1">
            <a:blip r:embed="rId2">
              <a:alphaModFix/>
            </a:blip>
            <a:tile algn="tl" flip="none" tx="0" sx="99997" ty="0" sy="99997"/>
          </a:blipFill>
          <a:ln cap="rnd" cmpd="sng" w="9525">
            <a:solidFill>
              <a:srgbClr val="4F7EE9"/>
            </a:solidFill>
            <a:prstDash val="solid"/>
            <a:round/>
            <a:headEnd len="sm" w="sm" type="none"/>
            <a:tailEnd len="sm" w="sm" type="none"/>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Curve">
  <p:cSld name="Cover Slide 1 Curve">
    <p:spTree>
      <p:nvGrpSpPr>
        <p:cNvPr id="1145" name="Shape 1145"/>
        <p:cNvGrpSpPr/>
        <p:nvPr/>
      </p:nvGrpSpPr>
      <p:grpSpPr>
        <a:xfrm>
          <a:off x="0" y="0"/>
          <a:ext cx="0" cy="0"/>
          <a:chOff x="0" y="0"/>
          <a:chExt cx="0" cy="0"/>
        </a:xfrm>
      </p:grpSpPr>
      <p:sp>
        <p:nvSpPr>
          <p:cNvPr id="1146" name="Google Shape;1146;p99"/>
          <p:cNvSpPr/>
          <p:nvPr>
            <p:ph idx="2" type="pic"/>
          </p:nvPr>
        </p:nvSpPr>
        <p:spPr>
          <a:xfrm>
            <a:off x="279925" y="281100"/>
            <a:ext cx="11631600" cy="5796000"/>
          </a:xfrm>
          <a:prstGeom prst="roundRect">
            <a:avLst>
              <a:gd fmla="val 3194" name="adj"/>
            </a:avLst>
          </a:prstGeom>
          <a:solidFill>
            <a:srgbClr val="D8D8D8">
              <a:alpha val="41570"/>
            </a:srgbClr>
          </a:solidFill>
          <a:ln>
            <a:noFill/>
          </a:ln>
        </p:spPr>
      </p:sp>
      <p:sp>
        <p:nvSpPr>
          <p:cNvPr id="1147" name="Google Shape;1147;p99"/>
          <p:cNvSpPr txBox="1"/>
          <p:nvPr>
            <p:ph idx="1" type="body"/>
          </p:nvPr>
        </p:nvSpPr>
        <p:spPr>
          <a:xfrm>
            <a:off x="516303" y="205153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4300"/>
              <a:buNone/>
              <a:defRPr b="0" i="0" sz="43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148" name="Google Shape;1148;p99"/>
          <p:cNvSpPr txBox="1"/>
          <p:nvPr>
            <p:ph idx="3" type="body"/>
          </p:nvPr>
        </p:nvSpPr>
        <p:spPr>
          <a:xfrm>
            <a:off x="516303" y="1688001"/>
            <a:ext cx="4829700" cy="2697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F0F3F5"/>
              </a:buClr>
              <a:buSzPts val="1100"/>
              <a:buNone/>
              <a:defRPr b="0" i="0" sz="1100">
                <a:solidFill>
                  <a:srgbClr val="F0F3F5"/>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1149" name="Google Shape;1149;p99"/>
          <p:cNvSpPr txBox="1"/>
          <p:nvPr>
            <p:ph idx="4" type="body"/>
          </p:nvPr>
        </p:nvSpPr>
        <p:spPr>
          <a:xfrm>
            <a:off x="516303" y="3493357"/>
            <a:ext cx="4829700" cy="13131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F0F3F5"/>
              </a:buClr>
              <a:buSzPts val="1900"/>
              <a:buNone/>
              <a:defRPr b="0" i="0" sz="1900">
                <a:solidFill>
                  <a:srgbClr val="F0F3F5"/>
                </a:solidFill>
                <a:latin typeface="Inter Light"/>
                <a:ea typeface="Inter Light"/>
                <a:cs typeface="Inter Light"/>
                <a:sym typeface="Inter Light"/>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150" name="Google Shape;1150;p99"/>
          <p:cNvGrpSpPr/>
          <p:nvPr/>
        </p:nvGrpSpPr>
        <p:grpSpPr>
          <a:xfrm>
            <a:off x="512064" y="6300216"/>
            <a:ext cx="1669806" cy="356671"/>
            <a:chOff x="237300" y="2120550"/>
            <a:chExt cx="7138975" cy="1527500"/>
          </a:xfrm>
        </p:grpSpPr>
        <p:sp>
          <p:nvSpPr>
            <p:cNvPr id="1151" name="Google Shape;1151;p99"/>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99"/>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99"/>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Logo Slide">
  <p:cSld name="Client Logo Slide">
    <p:bg>
      <p:bgPr>
        <a:blipFill>
          <a:blip r:embed="rId2">
            <a:alphaModFix/>
          </a:blip>
          <a:stretch>
            <a:fillRect/>
          </a:stretch>
        </a:blipFill>
      </p:bgPr>
    </p:bg>
    <p:spTree>
      <p:nvGrpSpPr>
        <p:cNvPr id="1154" name="Shape 1154"/>
        <p:cNvGrpSpPr/>
        <p:nvPr/>
      </p:nvGrpSpPr>
      <p:grpSpPr>
        <a:xfrm>
          <a:off x="0" y="0"/>
          <a:ext cx="0" cy="0"/>
          <a:chOff x="0" y="0"/>
          <a:chExt cx="0" cy="0"/>
        </a:xfrm>
      </p:grpSpPr>
      <p:sp>
        <p:nvSpPr>
          <p:cNvPr id="1155" name="Google Shape;1155;p100"/>
          <p:cNvSpPr txBox="1"/>
          <p:nvPr>
            <p:ph type="title"/>
          </p:nvPr>
        </p:nvSpPr>
        <p:spPr>
          <a:xfrm>
            <a:off x="2125263" y="1273338"/>
            <a:ext cx="7716000" cy="126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56" name="Google Shape;1156;p100"/>
          <p:cNvSpPr/>
          <p:nvPr>
            <p:ph idx="2" type="pic"/>
          </p:nvPr>
        </p:nvSpPr>
        <p:spPr>
          <a:xfrm>
            <a:off x="446933" y="3098727"/>
            <a:ext cx="716400" cy="590400"/>
          </a:xfrm>
          <a:prstGeom prst="rect">
            <a:avLst/>
          </a:prstGeom>
          <a:noFill/>
          <a:ln>
            <a:noFill/>
          </a:ln>
        </p:spPr>
      </p:sp>
      <p:sp>
        <p:nvSpPr>
          <p:cNvPr id="1157" name="Google Shape;1157;p100"/>
          <p:cNvSpPr/>
          <p:nvPr>
            <p:ph idx="3" type="pic"/>
          </p:nvPr>
        </p:nvSpPr>
        <p:spPr>
          <a:xfrm>
            <a:off x="1774477" y="3098727"/>
            <a:ext cx="716400" cy="590400"/>
          </a:xfrm>
          <a:prstGeom prst="rect">
            <a:avLst/>
          </a:prstGeom>
          <a:noFill/>
          <a:ln>
            <a:noFill/>
          </a:ln>
        </p:spPr>
      </p:sp>
      <p:sp>
        <p:nvSpPr>
          <p:cNvPr id="1158" name="Google Shape;1158;p100"/>
          <p:cNvSpPr/>
          <p:nvPr>
            <p:ph idx="4" type="pic"/>
          </p:nvPr>
        </p:nvSpPr>
        <p:spPr>
          <a:xfrm>
            <a:off x="3092771" y="3098727"/>
            <a:ext cx="716400" cy="590400"/>
          </a:xfrm>
          <a:prstGeom prst="rect">
            <a:avLst/>
          </a:prstGeom>
          <a:noFill/>
          <a:ln>
            <a:noFill/>
          </a:ln>
        </p:spPr>
      </p:sp>
      <p:sp>
        <p:nvSpPr>
          <p:cNvPr id="1159" name="Google Shape;1159;p100"/>
          <p:cNvSpPr/>
          <p:nvPr>
            <p:ph idx="5" type="pic"/>
          </p:nvPr>
        </p:nvSpPr>
        <p:spPr>
          <a:xfrm>
            <a:off x="4408932" y="3098727"/>
            <a:ext cx="716400" cy="590400"/>
          </a:xfrm>
          <a:prstGeom prst="rect">
            <a:avLst/>
          </a:prstGeom>
          <a:noFill/>
          <a:ln>
            <a:noFill/>
          </a:ln>
        </p:spPr>
      </p:sp>
      <p:sp>
        <p:nvSpPr>
          <p:cNvPr id="1160" name="Google Shape;1160;p100"/>
          <p:cNvSpPr/>
          <p:nvPr>
            <p:ph idx="6" type="pic"/>
          </p:nvPr>
        </p:nvSpPr>
        <p:spPr>
          <a:xfrm>
            <a:off x="5753039" y="3098727"/>
            <a:ext cx="716400" cy="590400"/>
          </a:xfrm>
          <a:prstGeom prst="rect">
            <a:avLst/>
          </a:prstGeom>
          <a:noFill/>
          <a:ln>
            <a:noFill/>
          </a:ln>
        </p:spPr>
      </p:sp>
      <p:sp>
        <p:nvSpPr>
          <p:cNvPr id="1161" name="Google Shape;1161;p100"/>
          <p:cNvSpPr/>
          <p:nvPr>
            <p:ph idx="7" type="pic"/>
          </p:nvPr>
        </p:nvSpPr>
        <p:spPr>
          <a:xfrm>
            <a:off x="7072493" y="3098727"/>
            <a:ext cx="716400" cy="590400"/>
          </a:xfrm>
          <a:prstGeom prst="rect">
            <a:avLst/>
          </a:prstGeom>
          <a:noFill/>
          <a:ln>
            <a:noFill/>
          </a:ln>
        </p:spPr>
      </p:sp>
      <p:sp>
        <p:nvSpPr>
          <p:cNvPr id="1162" name="Google Shape;1162;p100"/>
          <p:cNvSpPr/>
          <p:nvPr>
            <p:ph idx="8" type="pic"/>
          </p:nvPr>
        </p:nvSpPr>
        <p:spPr>
          <a:xfrm>
            <a:off x="8397369" y="3098727"/>
            <a:ext cx="716400" cy="590400"/>
          </a:xfrm>
          <a:prstGeom prst="rect">
            <a:avLst/>
          </a:prstGeom>
          <a:noFill/>
          <a:ln>
            <a:noFill/>
          </a:ln>
        </p:spPr>
      </p:sp>
      <p:sp>
        <p:nvSpPr>
          <p:cNvPr id="1163" name="Google Shape;1163;p100"/>
          <p:cNvSpPr/>
          <p:nvPr>
            <p:ph idx="9" type="pic"/>
          </p:nvPr>
        </p:nvSpPr>
        <p:spPr>
          <a:xfrm>
            <a:off x="9702893" y="3098727"/>
            <a:ext cx="716400" cy="590400"/>
          </a:xfrm>
          <a:prstGeom prst="rect">
            <a:avLst/>
          </a:prstGeom>
          <a:noFill/>
          <a:ln>
            <a:noFill/>
          </a:ln>
        </p:spPr>
      </p:sp>
      <p:sp>
        <p:nvSpPr>
          <p:cNvPr id="1164" name="Google Shape;1164;p100"/>
          <p:cNvSpPr/>
          <p:nvPr>
            <p:ph idx="13" type="pic"/>
          </p:nvPr>
        </p:nvSpPr>
        <p:spPr>
          <a:xfrm>
            <a:off x="11017909" y="3098727"/>
            <a:ext cx="716400" cy="590400"/>
          </a:xfrm>
          <a:prstGeom prst="rect">
            <a:avLst/>
          </a:prstGeom>
          <a:noFill/>
          <a:ln>
            <a:noFill/>
          </a:ln>
        </p:spPr>
      </p:sp>
      <p:sp>
        <p:nvSpPr>
          <p:cNvPr id="1165" name="Google Shape;1165;p100"/>
          <p:cNvSpPr/>
          <p:nvPr>
            <p:ph idx="14" type="pic"/>
          </p:nvPr>
        </p:nvSpPr>
        <p:spPr>
          <a:xfrm>
            <a:off x="1087726" y="4251874"/>
            <a:ext cx="716400" cy="590400"/>
          </a:xfrm>
          <a:prstGeom prst="rect">
            <a:avLst/>
          </a:prstGeom>
          <a:noFill/>
          <a:ln>
            <a:noFill/>
          </a:ln>
        </p:spPr>
      </p:sp>
      <p:sp>
        <p:nvSpPr>
          <p:cNvPr id="1166" name="Google Shape;1166;p100"/>
          <p:cNvSpPr/>
          <p:nvPr>
            <p:ph idx="15" type="pic"/>
          </p:nvPr>
        </p:nvSpPr>
        <p:spPr>
          <a:xfrm>
            <a:off x="2426028" y="4251874"/>
            <a:ext cx="716400" cy="590400"/>
          </a:xfrm>
          <a:prstGeom prst="rect">
            <a:avLst/>
          </a:prstGeom>
          <a:noFill/>
          <a:ln>
            <a:noFill/>
          </a:ln>
        </p:spPr>
      </p:sp>
      <p:sp>
        <p:nvSpPr>
          <p:cNvPr id="1167" name="Google Shape;1167;p100"/>
          <p:cNvSpPr/>
          <p:nvPr>
            <p:ph idx="16" type="pic"/>
          </p:nvPr>
        </p:nvSpPr>
        <p:spPr>
          <a:xfrm>
            <a:off x="3712051" y="4251874"/>
            <a:ext cx="716400" cy="590400"/>
          </a:xfrm>
          <a:prstGeom prst="rect">
            <a:avLst/>
          </a:prstGeom>
          <a:noFill/>
          <a:ln>
            <a:noFill/>
          </a:ln>
        </p:spPr>
      </p:sp>
      <p:sp>
        <p:nvSpPr>
          <p:cNvPr id="1168" name="Google Shape;1168;p100"/>
          <p:cNvSpPr/>
          <p:nvPr>
            <p:ph idx="17" type="pic"/>
          </p:nvPr>
        </p:nvSpPr>
        <p:spPr>
          <a:xfrm>
            <a:off x="5060483" y="4251874"/>
            <a:ext cx="716400" cy="590400"/>
          </a:xfrm>
          <a:prstGeom prst="rect">
            <a:avLst/>
          </a:prstGeom>
          <a:noFill/>
          <a:ln>
            <a:noFill/>
          </a:ln>
        </p:spPr>
      </p:sp>
      <p:sp>
        <p:nvSpPr>
          <p:cNvPr id="1169" name="Google Shape;1169;p100"/>
          <p:cNvSpPr/>
          <p:nvPr>
            <p:ph idx="18" type="pic"/>
          </p:nvPr>
        </p:nvSpPr>
        <p:spPr>
          <a:xfrm>
            <a:off x="6383077" y="4251874"/>
            <a:ext cx="716400" cy="590400"/>
          </a:xfrm>
          <a:prstGeom prst="rect">
            <a:avLst/>
          </a:prstGeom>
          <a:noFill/>
          <a:ln>
            <a:noFill/>
          </a:ln>
        </p:spPr>
      </p:sp>
      <p:sp>
        <p:nvSpPr>
          <p:cNvPr id="1170" name="Google Shape;1170;p100"/>
          <p:cNvSpPr/>
          <p:nvPr>
            <p:ph idx="19" type="pic"/>
          </p:nvPr>
        </p:nvSpPr>
        <p:spPr>
          <a:xfrm>
            <a:off x="7734802" y="4251874"/>
            <a:ext cx="716400" cy="590400"/>
          </a:xfrm>
          <a:prstGeom prst="rect">
            <a:avLst/>
          </a:prstGeom>
          <a:noFill/>
          <a:ln>
            <a:noFill/>
          </a:ln>
        </p:spPr>
      </p:sp>
      <p:sp>
        <p:nvSpPr>
          <p:cNvPr id="1171" name="Google Shape;1171;p100"/>
          <p:cNvSpPr/>
          <p:nvPr>
            <p:ph idx="20" type="pic"/>
          </p:nvPr>
        </p:nvSpPr>
        <p:spPr>
          <a:xfrm>
            <a:off x="9048877" y="4251874"/>
            <a:ext cx="716400" cy="590400"/>
          </a:xfrm>
          <a:prstGeom prst="rect">
            <a:avLst/>
          </a:prstGeom>
          <a:noFill/>
          <a:ln>
            <a:noFill/>
          </a:ln>
        </p:spPr>
      </p:sp>
      <p:sp>
        <p:nvSpPr>
          <p:cNvPr id="1172" name="Google Shape;1172;p100"/>
          <p:cNvSpPr/>
          <p:nvPr>
            <p:ph idx="21" type="pic"/>
          </p:nvPr>
        </p:nvSpPr>
        <p:spPr>
          <a:xfrm>
            <a:off x="10365159" y="4251874"/>
            <a:ext cx="716400" cy="590400"/>
          </a:xfrm>
          <a:prstGeom prst="rect">
            <a:avLst/>
          </a:prstGeom>
          <a:noFill/>
          <a:ln>
            <a:noFill/>
          </a:ln>
        </p:spPr>
      </p:sp>
      <p:grpSp>
        <p:nvGrpSpPr>
          <p:cNvPr id="1173" name="Google Shape;1173;p100"/>
          <p:cNvGrpSpPr/>
          <p:nvPr/>
        </p:nvGrpSpPr>
        <p:grpSpPr>
          <a:xfrm>
            <a:off x="512064" y="6300216"/>
            <a:ext cx="1669806" cy="356671"/>
            <a:chOff x="237300" y="2120550"/>
            <a:chExt cx="7138975" cy="1527500"/>
          </a:xfrm>
        </p:grpSpPr>
        <p:sp>
          <p:nvSpPr>
            <p:cNvPr id="1174" name="Google Shape;1174;p100"/>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0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0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Testimonial Small Image">
  <p:cSld name="Customer Testimonial Small Image">
    <p:bg>
      <p:bgPr>
        <a:blipFill>
          <a:blip r:embed="rId2">
            <a:alphaModFix/>
          </a:blip>
          <a:stretch>
            <a:fillRect/>
          </a:stretch>
        </a:blipFill>
      </p:bgPr>
    </p:bg>
    <p:spTree>
      <p:nvGrpSpPr>
        <p:cNvPr id="1177" name="Shape 1177"/>
        <p:cNvGrpSpPr/>
        <p:nvPr/>
      </p:nvGrpSpPr>
      <p:grpSpPr>
        <a:xfrm>
          <a:off x="0" y="0"/>
          <a:ext cx="0" cy="0"/>
          <a:chOff x="0" y="0"/>
          <a:chExt cx="0" cy="0"/>
        </a:xfrm>
      </p:grpSpPr>
      <p:sp>
        <p:nvSpPr>
          <p:cNvPr id="1178" name="Google Shape;1178;p101"/>
          <p:cNvSpPr txBox="1"/>
          <p:nvPr>
            <p:ph type="title"/>
          </p:nvPr>
        </p:nvSpPr>
        <p:spPr>
          <a:xfrm>
            <a:off x="514800" y="1296000"/>
            <a:ext cx="39813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79" name="Google Shape;1179;p101"/>
          <p:cNvSpPr txBox="1"/>
          <p:nvPr>
            <p:ph idx="1" type="body"/>
          </p:nvPr>
        </p:nvSpPr>
        <p:spPr>
          <a:xfrm>
            <a:off x="1378925" y="3259566"/>
            <a:ext cx="31173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180" name="Google Shape;1180;p101"/>
          <p:cNvSpPr/>
          <p:nvPr>
            <p:ph idx="2" type="pic"/>
          </p:nvPr>
        </p:nvSpPr>
        <p:spPr>
          <a:xfrm>
            <a:off x="6774639" y="1463400"/>
            <a:ext cx="5108100" cy="4154400"/>
          </a:xfrm>
          <a:prstGeom prst="roundRect">
            <a:avLst>
              <a:gd fmla="val 3904" name="adj"/>
            </a:avLst>
          </a:prstGeom>
          <a:solidFill>
            <a:srgbClr val="D8D8D8"/>
          </a:solidFill>
          <a:ln>
            <a:noFill/>
          </a:ln>
        </p:spPr>
      </p:sp>
      <p:sp>
        <p:nvSpPr>
          <p:cNvPr id="1181" name="Google Shape;1181;p101"/>
          <p:cNvSpPr/>
          <p:nvPr/>
        </p:nvSpPr>
        <p:spPr>
          <a:xfrm>
            <a:off x="4716097" y="4583882"/>
            <a:ext cx="1838700" cy="1573500"/>
          </a:xfrm>
          <a:prstGeom prst="roundRect">
            <a:avLst>
              <a:gd fmla="val 3231" name="adj"/>
            </a:avLst>
          </a:prstGeom>
          <a:solidFill>
            <a:schemeClr val="lt1"/>
          </a:solidFill>
          <a:ln>
            <a:noFill/>
          </a:ln>
          <a:effectLst>
            <a:outerShdw blurRad="265013"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1182" name="Google Shape;1182;p101"/>
          <p:cNvSpPr/>
          <p:nvPr>
            <p:ph idx="3" type="pic"/>
          </p:nvPr>
        </p:nvSpPr>
        <p:spPr>
          <a:xfrm>
            <a:off x="5000263" y="5027399"/>
            <a:ext cx="1284900" cy="590400"/>
          </a:xfrm>
          <a:prstGeom prst="rect">
            <a:avLst/>
          </a:prstGeom>
          <a:noFill/>
          <a:ln>
            <a:noFill/>
          </a:ln>
        </p:spPr>
      </p:sp>
      <p:grpSp>
        <p:nvGrpSpPr>
          <p:cNvPr id="1183" name="Google Shape;1183;p101"/>
          <p:cNvGrpSpPr/>
          <p:nvPr/>
        </p:nvGrpSpPr>
        <p:grpSpPr>
          <a:xfrm>
            <a:off x="512064" y="6300216"/>
            <a:ext cx="1669806" cy="356671"/>
            <a:chOff x="237300" y="2120550"/>
            <a:chExt cx="7138975" cy="1527500"/>
          </a:xfrm>
        </p:grpSpPr>
        <p:sp>
          <p:nvSpPr>
            <p:cNvPr id="1184" name="Google Shape;1184;p101"/>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01"/>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01"/>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7" name="Google Shape;1187;p101"/>
          <p:cNvSpPr/>
          <p:nvPr/>
        </p:nvSpPr>
        <p:spPr>
          <a:xfrm>
            <a:off x="643725" y="3307575"/>
            <a:ext cx="624628" cy="666538"/>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FE77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ent Testimonial Large Quote 2">
  <p:cSld name="Client Testimonial Large Quote 2">
    <p:bg>
      <p:bgPr>
        <a:blipFill>
          <a:blip r:embed="rId2">
            <a:alphaModFix/>
          </a:blip>
          <a:stretch>
            <a:fillRect/>
          </a:stretch>
        </a:blipFill>
      </p:bgPr>
    </p:bg>
    <p:spTree>
      <p:nvGrpSpPr>
        <p:cNvPr id="1188" name="Shape 1188"/>
        <p:cNvGrpSpPr/>
        <p:nvPr/>
      </p:nvGrpSpPr>
      <p:grpSpPr>
        <a:xfrm>
          <a:off x="0" y="0"/>
          <a:ext cx="0" cy="0"/>
          <a:chOff x="0" y="0"/>
          <a:chExt cx="0" cy="0"/>
        </a:xfrm>
      </p:grpSpPr>
      <p:pic>
        <p:nvPicPr>
          <p:cNvPr descr="A person talking to a group of people&#10;&#10;Description automatically generated with low confidence" id="1189" name="Google Shape;1189;p102"/>
          <p:cNvPicPr preferRelativeResize="0"/>
          <p:nvPr/>
        </p:nvPicPr>
        <p:blipFill rotWithShape="1">
          <a:blip r:embed="rId3">
            <a:alphaModFix/>
          </a:blip>
          <a:srcRect b="0" l="0" r="0" t="0"/>
          <a:stretch/>
        </p:blipFill>
        <p:spPr>
          <a:xfrm>
            <a:off x="6766674" y="1215830"/>
            <a:ext cx="4814700" cy="4154700"/>
          </a:xfrm>
          <a:prstGeom prst="roundRect">
            <a:avLst>
              <a:gd fmla="val 1849" name="adj"/>
            </a:avLst>
          </a:prstGeom>
          <a:noFill/>
          <a:ln>
            <a:noFill/>
          </a:ln>
        </p:spPr>
      </p:pic>
      <p:sp>
        <p:nvSpPr>
          <p:cNvPr id="1190" name="Google Shape;1190;p102"/>
          <p:cNvSpPr txBox="1"/>
          <p:nvPr>
            <p:ph type="title"/>
          </p:nvPr>
        </p:nvSpPr>
        <p:spPr>
          <a:xfrm>
            <a:off x="514801" y="1654283"/>
            <a:ext cx="3603600" cy="19212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394756"/>
              </a:buClr>
              <a:buSzPts val="4300"/>
              <a:buFont typeface="Inter Light"/>
              <a:buNone/>
              <a:defRPr b="0" i="0" sz="4300">
                <a:solidFill>
                  <a:srgbClr val="394756"/>
                </a:solidFill>
                <a:latin typeface="Inter Light"/>
                <a:ea typeface="Inter Light"/>
                <a:cs typeface="Inter Light"/>
                <a:sym typeface="Inter Light"/>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91" name="Google Shape;1191;p102"/>
          <p:cNvSpPr txBox="1"/>
          <p:nvPr>
            <p:ph idx="1" type="body"/>
          </p:nvPr>
        </p:nvSpPr>
        <p:spPr>
          <a:xfrm>
            <a:off x="514800" y="3787200"/>
            <a:ext cx="3603600" cy="1500000"/>
          </a:xfrm>
          <a:prstGeom prst="rect">
            <a:avLst/>
          </a:prstGeom>
          <a:noFill/>
          <a:ln>
            <a:noFill/>
          </a:ln>
        </p:spPr>
        <p:txBody>
          <a:bodyPr anchorCtr="0" anchor="t" bIns="45700" lIns="90000" spcFirstLastPara="1" rIns="90000" wrap="square" tIns="45700">
            <a:noAutofit/>
          </a:bodyPr>
          <a:lstStyle>
            <a:lvl1pPr indent="-228600" lvl="0" marL="457200" rtl="0" algn="l">
              <a:lnSpc>
                <a:spcPct val="90000"/>
              </a:lnSpc>
              <a:spcBef>
                <a:spcPts val="1500"/>
              </a:spcBef>
              <a:spcAft>
                <a:spcPts val="0"/>
              </a:spcAft>
              <a:buClr>
                <a:srgbClr val="394756"/>
              </a:buClr>
              <a:buSzPts val="1900"/>
              <a:buNone/>
              <a:defRPr b="0" i="0" sz="1900">
                <a:solidFill>
                  <a:srgbClr val="394756"/>
                </a:solidFill>
                <a:latin typeface="Inter Light"/>
                <a:ea typeface="Inter Light"/>
                <a:cs typeface="Inter Light"/>
                <a:sym typeface="Inter Light"/>
              </a:defRPr>
            </a:lvl1pPr>
            <a:lvl2pPr indent="-228600" lvl="1" marL="914400" rtl="0" algn="l">
              <a:lnSpc>
                <a:spcPct val="90000"/>
              </a:lnSpc>
              <a:spcBef>
                <a:spcPts val="1600"/>
              </a:spcBef>
              <a:spcAft>
                <a:spcPts val="0"/>
              </a:spcAft>
              <a:buClr>
                <a:srgbClr val="888888"/>
              </a:buClr>
              <a:buSzPts val="2000"/>
              <a:buNone/>
              <a:defRPr sz="2000">
                <a:solidFill>
                  <a:srgbClr val="888888"/>
                </a:solidFill>
              </a:defRPr>
            </a:lvl2pPr>
            <a:lvl3pPr indent="-228600" lvl="2" marL="1371600" rtl="0" algn="l">
              <a:lnSpc>
                <a:spcPct val="90000"/>
              </a:lnSpc>
              <a:spcBef>
                <a:spcPts val="1600"/>
              </a:spcBef>
              <a:spcAft>
                <a:spcPts val="0"/>
              </a:spcAft>
              <a:buClr>
                <a:srgbClr val="888888"/>
              </a:buClr>
              <a:buSzPts val="1900"/>
              <a:buNone/>
              <a:defRPr sz="1900">
                <a:solidFill>
                  <a:srgbClr val="888888"/>
                </a:solidFill>
              </a:defRPr>
            </a:lvl3pPr>
            <a:lvl4pPr indent="-228600" lvl="3" marL="1828800" rtl="0" algn="l">
              <a:lnSpc>
                <a:spcPct val="90000"/>
              </a:lnSpc>
              <a:spcBef>
                <a:spcPts val="1600"/>
              </a:spcBef>
              <a:spcAft>
                <a:spcPts val="0"/>
              </a:spcAft>
              <a:buClr>
                <a:srgbClr val="888888"/>
              </a:buClr>
              <a:buSzPts val="1600"/>
              <a:buNone/>
              <a:defRPr sz="1600">
                <a:solidFill>
                  <a:srgbClr val="888888"/>
                </a:solidFill>
              </a:defRPr>
            </a:lvl4pPr>
            <a:lvl5pPr indent="-228600" lvl="4" marL="2286000" rtl="0" algn="l">
              <a:lnSpc>
                <a:spcPct val="90000"/>
              </a:lnSpc>
              <a:spcBef>
                <a:spcPts val="1600"/>
              </a:spcBef>
              <a:spcAft>
                <a:spcPts val="0"/>
              </a:spcAft>
              <a:buClr>
                <a:srgbClr val="888888"/>
              </a:buClr>
              <a:buSzPts val="1600"/>
              <a:buNone/>
              <a:defRPr sz="1600">
                <a:solidFill>
                  <a:srgbClr val="888888"/>
                </a:solidFill>
              </a:defRPr>
            </a:lvl5pPr>
            <a:lvl6pPr indent="-228600" lvl="5" marL="2743200" rtl="0" algn="l">
              <a:lnSpc>
                <a:spcPct val="90000"/>
              </a:lnSpc>
              <a:spcBef>
                <a:spcPts val="1600"/>
              </a:spcBef>
              <a:spcAft>
                <a:spcPts val="0"/>
              </a:spcAft>
              <a:buClr>
                <a:srgbClr val="888888"/>
              </a:buClr>
              <a:buSzPts val="1600"/>
              <a:buNone/>
              <a:defRPr sz="1600">
                <a:solidFill>
                  <a:srgbClr val="888888"/>
                </a:solidFill>
              </a:defRPr>
            </a:lvl6pPr>
            <a:lvl7pPr indent="-228600" lvl="6" marL="3200400" rtl="0" algn="l">
              <a:lnSpc>
                <a:spcPct val="90000"/>
              </a:lnSpc>
              <a:spcBef>
                <a:spcPts val="1600"/>
              </a:spcBef>
              <a:spcAft>
                <a:spcPts val="0"/>
              </a:spcAft>
              <a:buClr>
                <a:srgbClr val="888888"/>
              </a:buClr>
              <a:buSzPts val="1600"/>
              <a:buNone/>
              <a:defRPr sz="1600">
                <a:solidFill>
                  <a:srgbClr val="888888"/>
                </a:solidFill>
              </a:defRPr>
            </a:lvl7pPr>
            <a:lvl8pPr indent="-228600" lvl="7" marL="3657600" rtl="0" algn="l">
              <a:lnSpc>
                <a:spcPct val="90000"/>
              </a:lnSpc>
              <a:spcBef>
                <a:spcPts val="1600"/>
              </a:spcBef>
              <a:spcAft>
                <a:spcPts val="0"/>
              </a:spcAft>
              <a:buClr>
                <a:srgbClr val="888888"/>
              </a:buClr>
              <a:buSzPts val="1600"/>
              <a:buNone/>
              <a:defRPr sz="1600">
                <a:solidFill>
                  <a:srgbClr val="888888"/>
                </a:solidFill>
              </a:defRPr>
            </a:lvl8pPr>
            <a:lvl9pPr indent="-228600" lvl="8" marL="4114800" rtl="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192" name="Google Shape;1192;p102"/>
          <p:cNvSpPr txBox="1"/>
          <p:nvPr>
            <p:ph idx="2" type="body"/>
          </p:nvPr>
        </p:nvSpPr>
        <p:spPr>
          <a:xfrm>
            <a:off x="516303" y="1449634"/>
            <a:ext cx="3602100" cy="204900"/>
          </a:xfrm>
          <a:prstGeom prst="rect">
            <a:avLst/>
          </a:prstGeom>
          <a:noFill/>
          <a:ln>
            <a:noFill/>
          </a:ln>
        </p:spPr>
        <p:txBody>
          <a:bodyPr anchorCtr="0" anchor="t" bIns="45700" lIns="144000" spcFirstLastPara="1" rIns="90000" wrap="square" tIns="45700">
            <a:noAutofit/>
          </a:bodyPr>
          <a:lstStyle>
            <a:lvl1pPr indent="-228600" lvl="0" marL="457200" rtl="0" algn="l">
              <a:lnSpc>
                <a:spcPct val="90000"/>
              </a:lnSpc>
              <a:spcBef>
                <a:spcPts val="1500"/>
              </a:spcBef>
              <a:spcAft>
                <a:spcPts val="0"/>
              </a:spcAft>
              <a:buClr>
                <a:srgbClr val="394756"/>
              </a:buClr>
              <a:buSzPts val="1100"/>
              <a:buNone/>
              <a:defRPr b="0" i="0" sz="1100">
                <a:solidFill>
                  <a:srgbClr val="394756"/>
                </a:solidFill>
                <a:latin typeface="Inter"/>
                <a:ea typeface="Inter"/>
                <a:cs typeface="Inter"/>
                <a:sym typeface="Inte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grpSp>
        <p:nvGrpSpPr>
          <p:cNvPr id="1193" name="Google Shape;1193;p102"/>
          <p:cNvGrpSpPr/>
          <p:nvPr/>
        </p:nvGrpSpPr>
        <p:grpSpPr>
          <a:xfrm>
            <a:off x="512064" y="6300216"/>
            <a:ext cx="1669806" cy="356671"/>
            <a:chOff x="237300" y="2120550"/>
            <a:chExt cx="7138975" cy="1527500"/>
          </a:xfrm>
        </p:grpSpPr>
        <p:sp>
          <p:nvSpPr>
            <p:cNvPr id="1194" name="Google Shape;1194;p10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0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0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7" name="Google Shape;1197;p102"/>
          <p:cNvSpPr/>
          <p:nvPr/>
        </p:nvSpPr>
        <p:spPr>
          <a:xfrm>
            <a:off x="4394250" y="1789925"/>
            <a:ext cx="3893898" cy="4155164"/>
          </a:xfrm>
          <a:custGeom>
            <a:rect b="b" l="l" r="r" t="t"/>
            <a:pathLst>
              <a:path extrusionOk="0" h="196764" w="184392">
                <a:moveTo>
                  <a:pt x="10655" y="0"/>
                </a:moveTo>
                <a:cubicBezTo>
                  <a:pt x="4736" y="0"/>
                  <a:pt x="0" y="4736"/>
                  <a:pt x="0" y="10655"/>
                </a:cubicBezTo>
                <a:lnTo>
                  <a:pt x="0" y="115134"/>
                </a:lnTo>
                <a:cubicBezTo>
                  <a:pt x="0" y="121054"/>
                  <a:pt x="4736" y="125789"/>
                  <a:pt x="10655" y="125789"/>
                </a:cubicBezTo>
                <a:lnTo>
                  <a:pt x="86424" y="125789"/>
                </a:lnTo>
                <a:cubicBezTo>
                  <a:pt x="92048" y="125789"/>
                  <a:pt x="96784" y="130525"/>
                  <a:pt x="96784" y="136444"/>
                </a:cubicBezTo>
                <a:lnTo>
                  <a:pt x="96784" y="186168"/>
                </a:lnTo>
                <a:cubicBezTo>
                  <a:pt x="96784" y="192191"/>
                  <a:pt x="101860" y="196764"/>
                  <a:pt x="107473" y="196764"/>
                </a:cubicBezTo>
                <a:cubicBezTo>
                  <a:pt x="109031" y="196764"/>
                  <a:pt x="110631" y="196411"/>
                  <a:pt x="112174" y="195639"/>
                </a:cubicBezTo>
                <a:cubicBezTo>
                  <a:pt x="121053" y="191496"/>
                  <a:pt x="129341" y="186760"/>
                  <a:pt x="137332" y="181136"/>
                </a:cubicBezTo>
                <a:cubicBezTo>
                  <a:pt x="166929" y="160418"/>
                  <a:pt x="184392" y="126677"/>
                  <a:pt x="184392" y="90568"/>
                </a:cubicBezTo>
                <a:lnTo>
                  <a:pt x="184392" y="10655"/>
                </a:lnTo>
                <a:cubicBezTo>
                  <a:pt x="184392" y="4736"/>
                  <a:pt x="179656" y="0"/>
                  <a:pt x="173737" y="0"/>
                </a:cubicBezTo>
                <a:close/>
              </a:path>
            </a:pathLst>
          </a:custGeom>
          <a:solidFill>
            <a:srgbClr val="4F7D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02"/>
          <p:cNvSpPr txBox="1"/>
          <p:nvPr>
            <p:ph idx="3" type="body"/>
          </p:nvPr>
        </p:nvSpPr>
        <p:spPr>
          <a:xfrm>
            <a:off x="4600283" y="2103120"/>
            <a:ext cx="3364800" cy="1874400"/>
          </a:xfrm>
          <a:prstGeom prst="rect">
            <a:avLst/>
          </a:prstGeom>
          <a:noFill/>
          <a:ln>
            <a:noFill/>
          </a:ln>
        </p:spPr>
        <p:txBody>
          <a:bodyPr anchorCtr="0" anchor="t" bIns="45700" lIns="90000" spcFirstLastPara="1" rIns="90000" wrap="square" tIns="45700">
            <a:normAutofit/>
          </a:bodyPr>
          <a:lstStyle>
            <a:lvl1pPr indent="-228600" lvl="0" marL="457200" rtl="0" algn="l">
              <a:lnSpc>
                <a:spcPct val="90000"/>
              </a:lnSpc>
              <a:spcBef>
                <a:spcPts val="1500"/>
              </a:spcBef>
              <a:spcAft>
                <a:spcPts val="0"/>
              </a:spcAft>
              <a:buClr>
                <a:schemeClr val="lt1"/>
              </a:buClr>
              <a:buSzPts val="1900"/>
              <a:buNone/>
              <a:defRPr sz="1900">
                <a:solidFill>
                  <a:schemeClr val="lt1"/>
                </a:solidFill>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3.xml"/><Relationship Id="rId42" Type="http://schemas.openxmlformats.org/officeDocument/2006/relationships/slideLayout" Target="../slideLayouts/slideLayout65.xml"/><Relationship Id="rId41" Type="http://schemas.openxmlformats.org/officeDocument/2006/relationships/slideLayout" Target="../slideLayouts/slideLayout64.xml"/><Relationship Id="rId44" Type="http://schemas.openxmlformats.org/officeDocument/2006/relationships/slideLayout" Target="../slideLayouts/slideLayout67.xml"/><Relationship Id="rId43" Type="http://schemas.openxmlformats.org/officeDocument/2006/relationships/slideLayout" Target="../slideLayouts/slideLayout66.xml"/><Relationship Id="rId46" Type="http://schemas.openxmlformats.org/officeDocument/2006/relationships/slideLayout" Target="../slideLayouts/slideLayout69.xml"/><Relationship Id="rId45" Type="http://schemas.openxmlformats.org/officeDocument/2006/relationships/slideLayout" Target="../slideLayouts/slideLayout68.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48" Type="http://schemas.openxmlformats.org/officeDocument/2006/relationships/slideLayout" Target="../slideLayouts/slideLayout71.xml"/><Relationship Id="rId47" Type="http://schemas.openxmlformats.org/officeDocument/2006/relationships/slideLayout" Target="../slideLayouts/slideLayout70.xml"/><Relationship Id="rId49"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1" Type="http://schemas.openxmlformats.org/officeDocument/2006/relationships/slideLayout" Target="../slideLayouts/slideLayout54.xml"/><Relationship Id="rId30" Type="http://schemas.openxmlformats.org/officeDocument/2006/relationships/slideLayout" Target="../slideLayouts/slideLayout53.xml"/><Relationship Id="rId33" Type="http://schemas.openxmlformats.org/officeDocument/2006/relationships/slideLayout" Target="../slideLayouts/slideLayout56.xml"/><Relationship Id="rId32" Type="http://schemas.openxmlformats.org/officeDocument/2006/relationships/slideLayout" Target="../slideLayouts/slideLayout55.xml"/><Relationship Id="rId35" Type="http://schemas.openxmlformats.org/officeDocument/2006/relationships/slideLayout" Target="../slideLayouts/slideLayout58.xml"/><Relationship Id="rId34" Type="http://schemas.openxmlformats.org/officeDocument/2006/relationships/slideLayout" Target="../slideLayouts/slideLayout57.xml"/><Relationship Id="rId37" Type="http://schemas.openxmlformats.org/officeDocument/2006/relationships/slideLayout" Target="../slideLayouts/slideLayout60.xml"/><Relationship Id="rId36" Type="http://schemas.openxmlformats.org/officeDocument/2006/relationships/slideLayout" Target="../slideLayouts/slideLayout59.xml"/><Relationship Id="rId39" Type="http://schemas.openxmlformats.org/officeDocument/2006/relationships/slideLayout" Target="../slideLayouts/slideLayout62.xml"/><Relationship Id="rId38" Type="http://schemas.openxmlformats.org/officeDocument/2006/relationships/slideLayout" Target="../slideLayouts/slideLayout61.xml"/><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31" Type="http://schemas.openxmlformats.org/officeDocument/2006/relationships/slideLayout" Target="../slideLayouts/slideLayout102.xml"/><Relationship Id="rId30" Type="http://schemas.openxmlformats.org/officeDocument/2006/relationships/slideLayout" Target="../slideLayouts/slideLayout101.xml"/><Relationship Id="rId33" Type="http://schemas.openxmlformats.org/officeDocument/2006/relationships/slideLayout" Target="../slideLayouts/slideLayout104.xml"/><Relationship Id="rId32" Type="http://schemas.openxmlformats.org/officeDocument/2006/relationships/slideLayout" Target="../slideLayouts/slideLayout103.xml"/><Relationship Id="rId34" Type="http://schemas.openxmlformats.org/officeDocument/2006/relationships/theme" Target="../theme/theme7.xml"/><Relationship Id="rId20" Type="http://schemas.openxmlformats.org/officeDocument/2006/relationships/slideLayout" Target="../slideLayouts/slideLayout91.xml"/><Relationship Id="rId22" Type="http://schemas.openxmlformats.org/officeDocument/2006/relationships/slideLayout" Target="../slideLayouts/slideLayout93.xml"/><Relationship Id="rId21" Type="http://schemas.openxmlformats.org/officeDocument/2006/relationships/slideLayout" Target="../slideLayouts/slideLayout92.xml"/><Relationship Id="rId24" Type="http://schemas.openxmlformats.org/officeDocument/2006/relationships/slideLayout" Target="../slideLayouts/slideLayout95.xml"/><Relationship Id="rId23" Type="http://schemas.openxmlformats.org/officeDocument/2006/relationships/slideLayout" Target="../slideLayouts/slideLayout94.xml"/><Relationship Id="rId26" Type="http://schemas.openxmlformats.org/officeDocument/2006/relationships/slideLayout" Target="../slideLayouts/slideLayout97.xml"/><Relationship Id="rId25" Type="http://schemas.openxmlformats.org/officeDocument/2006/relationships/slideLayout" Target="../slideLayouts/slideLayout96.xml"/><Relationship Id="rId28" Type="http://schemas.openxmlformats.org/officeDocument/2006/relationships/slideLayout" Target="../slideLayouts/slideLayout99.xml"/><Relationship Id="rId27" Type="http://schemas.openxmlformats.org/officeDocument/2006/relationships/slideLayout" Target="../slideLayouts/slideLayout98.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7" Type="http://schemas.openxmlformats.org/officeDocument/2006/relationships/slideLayout" Target="../slideLayouts/slideLayout88.xml"/><Relationship Id="rId16" Type="http://schemas.openxmlformats.org/officeDocument/2006/relationships/slideLayout" Target="../slideLayouts/slideLayout87.xml"/><Relationship Id="rId19" Type="http://schemas.openxmlformats.org/officeDocument/2006/relationships/slideLayout" Target="../slideLayouts/slideLayout90.xml"/><Relationship Id="rId18"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20" Type="http://schemas.openxmlformats.org/officeDocument/2006/relationships/slideLayout" Target="../slideLayouts/slideLayout124.xml"/><Relationship Id="rId22" Type="http://schemas.openxmlformats.org/officeDocument/2006/relationships/slideLayout" Target="../slideLayouts/slideLayout126.xml"/><Relationship Id="rId21" Type="http://schemas.openxmlformats.org/officeDocument/2006/relationships/slideLayout" Target="../slideLayouts/slideLayout125.xml"/><Relationship Id="rId24" Type="http://schemas.openxmlformats.org/officeDocument/2006/relationships/slideLayout" Target="../slideLayouts/slideLayout128.xml"/><Relationship Id="rId23" Type="http://schemas.openxmlformats.org/officeDocument/2006/relationships/slideLayout" Target="../slideLayouts/slideLayout127.xml"/><Relationship Id="rId26" Type="http://schemas.openxmlformats.org/officeDocument/2006/relationships/slideLayout" Target="../slideLayouts/slideLayout130.xml"/><Relationship Id="rId25" Type="http://schemas.openxmlformats.org/officeDocument/2006/relationships/slideLayout" Target="../slideLayouts/slideLayout129.xml"/><Relationship Id="rId28" Type="http://schemas.openxmlformats.org/officeDocument/2006/relationships/theme" Target="../theme/theme5.xml"/><Relationship Id="rId27" Type="http://schemas.openxmlformats.org/officeDocument/2006/relationships/slideLayout" Target="../slideLayouts/slideLayout131.xml"/><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13" Type="http://schemas.openxmlformats.org/officeDocument/2006/relationships/slideLayout" Target="../slideLayouts/slideLayout117.xml"/><Relationship Id="rId12" Type="http://schemas.openxmlformats.org/officeDocument/2006/relationships/slideLayout" Target="../slideLayouts/slideLayout116.xml"/><Relationship Id="rId15" Type="http://schemas.openxmlformats.org/officeDocument/2006/relationships/slideLayout" Target="../slideLayouts/slideLayout119.xml"/><Relationship Id="rId14" Type="http://schemas.openxmlformats.org/officeDocument/2006/relationships/slideLayout" Target="../slideLayouts/slideLayout118.xml"/><Relationship Id="rId17" Type="http://schemas.openxmlformats.org/officeDocument/2006/relationships/slideLayout" Target="../slideLayouts/slideLayout121.xml"/><Relationship Id="rId16" Type="http://schemas.openxmlformats.org/officeDocument/2006/relationships/slideLayout" Target="../slideLayouts/slideLayout120.xml"/><Relationship Id="rId19" Type="http://schemas.openxmlformats.org/officeDocument/2006/relationships/slideLayout" Target="../slideLayouts/slideLayout123.xml"/><Relationship Id="rId18"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71.xml"/><Relationship Id="rId42" Type="http://schemas.openxmlformats.org/officeDocument/2006/relationships/slideLayout" Target="../slideLayouts/slideLayout173.xml"/><Relationship Id="rId41" Type="http://schemas.openxmlformats.org/officeDocument/2006/relationships/slideLayout" Target="../slideLayouts/slideLayout172.xml"/><Relationship Id="rId44" Type="http://schemas.openxmlformats.org/officeDocument/2006/relationships/slideLayout" Target="../slideLayouts/slideLayout175.xml"/><Relationship Id="rId43" Type="http://schemas.openxmlformats.org/officeDocument/2006/relationships/slideLayout" Target="../slideLayouts/slideLayout174.xml"/><Relationship Id="rId46" Type="http://schemas.openxmlformats.org/officeDocument/2006/relationships/slideLayout" Target="../slideLayouts/slideLayout177.xml"/><Relationship Id="rId45" Type="http://schemas.openxmlformats.org/officeDocument/2006/relationships/slideLayout" Target="../slideLayouts/slideLayout176.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48" Type="http://schemas.openxmlformats.org/officeDocument/2006/relationships/slideLayout" Target="../slideLayouts/slideLayout179.xml"/><Relationship Id="rId47" Type="http://schemas.openxmlformats.org/officeDocument/2006/relationships/slideLayout" Target="../slideLayouts/slideLayout178.xml"/><Relationship Id="rId49" Type="http://schemas.openxmlformats.org/officeDocument/2006/relationships/theme" Target="../theme/theme4.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31" Type="http://schemas.openxmlformats.org/officeDocument/2006/relationships/slideLayout" Target="../slideLayouts/slideLayout162.xml"/><Relationship Id="rId30" Type="http://schemas.openxmlformats.org/officeDocument/2006/relationships/slideLayout" Target="../slideLayouts/slideLayout161.xml"/><Relationship Id="rId33" Type="http://schemas.openxmlformats.org/officeDocument/2006/relationships/slideLayout" Target="../slideLayouts/slideLayout164.xml"/><Relationship Id="rId32" Type="http://schemas.openxmlformats.org/officeDocument/2006/relationships/slideLayout" Target="../slideLayouts/slideLayout163.xml"/><Relationship Id="rId35" Type="http://schemas.openxmlformats.org/officeDocument/2006/relationships/slideLayout" Target="../slideLayouts/slideLayout166.xml"/><Relationship Id="rId34" Type="http://schemas.openxmlformats.org/officeDocument/2006/relationships/slideLayout" Target="../slideLayouts/slideLayout165.xml"/><Relationship Id="rId37" Type="http://schemas.openxmlformats.org/officeDocument/2006/relationships/slideLayout" Target="../slideLayouts/slideLayout168.xml"/><Relationship Id="rId36" Type="http://schemas.openxmlformats.org/officeDocument/2006/relationships/slideLayout" Target="../slideLayouts/slideLayout167.xml"/><Relationship Id="rId39" Type="http://schemas.openxmlformats.org/officeDocument/2006/relationships/slideLayout" Target="../slideLayouts/slideLayout170.xml"/><Relationship Id="rId38" Type="http://schemas.openxmlformats.org/officeDocument/2006/relationships/slideLayout" Target="../slideLayouts/slideLayout169.xml"/><Relationship Id="rId20" Type="http://schemas.openxmlformats.org/officeDocument/2006/relationships/slideLayout" Target="../slideLayouts/slideLayout151.xml"/><Relationship Id="rId22" Type="http://schemas.openxmlformats.org/officeDocument/2006/relationships/slideLayout" Target="../slideLayouts/slideLayout153.xml"/><Relationship Id="rId21" Type="http://schemas.openxmlformats.org/officeDocument/2006/relationships/slideLayout" Target="../slideLayouts/slideLayout152.xml"/><Relationship Id="rId24" Type="http://schemas.openxmlformats.org/officeDocument/2006/relationships/slideLayout" Target="../slideLayouts/slideLayout155.xml"/><Relationship Id="rId23" Type="http://schemas.openxmlformats.org/officeDocument/2006/relationships/slideLayout" Target="../slideLayouts/slideLayout154.xml"/><Relationship Id="rId26" Type="http://schemas.openxmlformats.org/officeDocument/2006/relationships/slideLayout" Target="../slideLayouts/slideLayout157.xml"/><Relationship Id="rId25" Type="http://schemas.openxmlformats.org/officeDocument/2006/relationships/slideLayout" Target="../slideLayouts/slideLayout156.xml"/><Relationship Id="rId28" Type="http://schemas.openxmlformats.org/officeDocument/2006/relationships/slideLayout" Target="../slideLayouts/slideLayout159.xml"/><Relationship Id="rId27" Type="http://schemas.openxmlformats.org/officeDocument/2006/relationships/slideLayout" Target="../slideLayouts/slideLayout158.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10" Type="http://schemas.openxmlformats.org/officeDocument/2006/relationships/slideLayout" Target="../slideLayouts/slideLayout141.xml"/><Relationship Id="rId13" Type="http://schemas.openxmlformats.org/officeDocument/2006/relationships/slideLayout" Target="../slideLayouts/slideLayout144.xml"/><Relationship Id="rId12" Type="http://schemas.openxmlformats.org/officeDocument/2006/relationships/slideLayout" Target="../slideLayouts/slideLayout143.xml"/><Relationship Id="rId15" Type="http://schemas.openxmlformats.org/officeDocument/2006/relationships/slideLayout" Target="../slideLayouts/slideLayout146.xml"/><Relationship Id="rId14" Type="http://schemas.openxmlformats.org/officeDocument/2006/relationships/slideLayout" Target="../slideLayouts/slideLayout145.xml"/><Relationship Id="rId17" Type="http://schemas.openxmlformats.org/officeDocument/2006/relationships/slideLayout" Target="../slideLayouts/slideLayout148.xml"/><Relationship Id="rId16" Type="http://schemas.openxmlformats.org/officeDocument/2006/relationships/slideLayout" Target="../slideLayouts/slideLayout147.xml"/><Relationship Id="rId19" Type="http://schemas.openxmlformats.org/officeDocument/2006/relationships/slideLayout" Target="../slideLayouts/slideLayout150.xml"/><Relationship Id="rId18" Type="http://schemas.openxmlformats.org/officeDocument/2006/relationships/slideLayout" Target="../slideLayouts/slideLayout149.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219.xml"/><Relationship Id="rId42" Type="http://schemas.openxmlformats.org/officeDocument/2006/relationships/slideLayout" Target="../slideLayouts/slideLayout221.xml"/><Relationship Id="rId41" Type="http://schemas.openxmlformats.org/officeDocument/2006/relationships/slideLayout" Target="../slideLayouts/slideLayout220.xml"/><Relationship Id="rId44" Type="http://schemas.openxmlformats.org/officeDocument/2006/relationships/slideLayout" Target="../slideLayouts/slideLayout223.xml"/><Relationship Id="rId43" Type="http://schemas.openxmlformats.org/officeDocument/2006/relationships/slideLayout" Target="../slideLayouts/slideLayout222.xml"/><Relationship Id="rId46" Type="http://schemas.openxmlformats.org/officeDocument/2006/relationships/slideLayout" Target="../slideLayouts/slideLayout225.xml"/><Relationship Id="rId45" Type="http://schemas.openxmlformats.org/officeDocument/2006/relationships/slideLayout" Target="../slideLayouts/slideLayout224.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48" Type="http://schemas.openxmlformats.org/officeDocument/2006/relationships/slideLayout" Target="../slideLayouts/slideLayout227.xml"/><Relationship Id="rId47" Type="http://schemas.openxmlformats.org/officeDocument/2006/relationships/slideLayout" Target="../slideLayouts/slideLayout226.xml"/><Relationship Id="rId49" Type="http://schemas.openxmlformats.org/officeDocument/2006/relationships/slideLayout" Target="../slideLayouts/slideLayout228.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31" Type="http://schemas.openxmlformats.org/officeDocument/2006/relationships/slideLayout" Target="../slideLayouts/slideLayout210.xml"/><Relationship Id="rId30" Type="http://schemas.openxmlformats.org/officeDocument/2006/relationships/slideLayout" Target="../slideLayouts/slideLayout209.xml"/><Relationship Id="rId33" Type="http://schemas.openxmlformats.org/officeDocument/2006/relationships/slideLayout" Target="../slideLayouts/slideLayout212.xml"/><Relationship Id="rId32" Type="http://schemas.openxmlformats.org/officeDocument/2006/relationships/slideLayout" Target="../slideLayouts/slideLayout211.xml"/><Relationship Id="rId35" Type="http://schemas.openxmlformats.org/officeDocument/2006/relationships/slideLayout" Target="../slideLayouts/slideLayout214.xml"/><Relationship Id="rId34" Type="http://schemas.openxmlformats.org/officeDocument/2006/relationships/slideLayout" Target="../slideLayouts/slideLayout213.xml"/><Relationship Id="rId37" Type="http://schemas.openxmlformats.org/officeDocument/2006/relationships/slideLayout" Target="../slideLayouts/slideLayout216.xml"/><Relationship Id="rId36" Type="http://schemas.openxmlformats.org/officeDocument/2006/relationships/slideLayout" Target="../slideLayouts/slideLayout215.xml"/><Relationship Id="rId39" Type="http://schemas.openxmlformats.org/officeDocument/2006/relationships/slideLayout" Target="../slideLayouts/slideLayout218.xml"/><Relationship Id="rId38" Type="http://schemas.openxmlformats.org/officeDocument/2006/relationships/slideLayout" Target="../slideLayouts/slideLayout217.xml"/><Relationship Id="rId20" Type="http://schemas.openxmlformats.org/officeDocument/2006/relationships/slideLayout" Target="../slideLayouts/slideLayout199.xml"/><Relationship Id="rId22" Type="http://schemas.openxmlformats.org/officeDocument/2006/relationships/slideLayout" Target="../slideLayouts/slideLayout201.xml"/><Relationship Id="rId21" Type="http://schemas.openxmlformats.org/officeDocument/2006/relationships/slideLayout" Target="../slideLayouts/slideLayout200.xml"/><Relationship Id="rId24" Type="http://schemas.openxmlformats.org/officeDocument/2006/relationships/slideLayout" Target="../slideLayouts/slideLayout203.xml"/><Relationship Id="rId23" Type="http://schemas.openxmlformats.org/officeDocument/2006/relationships/slideLayout" Target="../slideLayouts/slideLayout202.xml"/><Relationship Id="rId26" Type="http://schemas.openxmlformats.org/officeDocument/2006/relationships/slideLayout" Target="../slideLayouts/slideLayout205.xml"/><Relationship Id="rId25" Type="http://schemas.openxmlformats.org/officeDocument/2006/relationships/slideLayout" Target="../slideLayouts/slideLayout204.xml"/><Relationship Id="rId28" Type="http://schemas.openxmlformats.org/officeDocument/2006/relationships/slideLayout" Target="../slideLayouts/slideLayout207.xml"/><Relationship Id="rId27" Type="http://schemas.openxmlformats.org/officeDocument/2006/relationships/slideLayout" Target="../slideLayouts/slideLayout206.xml"/><Relationship Id="rId29" Type="http://schemas.openxmlformats.org/officeDocument/2006/relationships/slideLayout" Target="../slideLayouts/slideLayout208.xml"/><Relationship Id="rId51" Type="http://schemas.openxmlformats.org/officeDocument/2006/relationships/slideLayout" Target="../slideLayouts/slideLayout230.xml"/><Relationship Id="rId50" Type="http://schemas.openxmlformats.org/officeDocument/2006/relationships/slideLayout" Target="../slideLayouts/slideLayout229.xml"/><Relationship Id="rId52" Type="http://schemas.openxmlformats.org/officeDocument/2006/relationships/theme" Target="../theme/theme6.xml"/><Relationship Id="rId11" Type="http://schemas.openxmlformats.org/officeDocument/2006/relationships/slideLayout" Target="../slideLayouts/slideLayout190.xml"/><Relationship Id="rId10" Type="http://schemas.openxmlformats.org/officeDocument/2006/relationships/slideLayout" Target="../slideLayouts/slideLayout189.xml"/><Relationship Id="rId13" Type="http://schemas.openxmlformats.org/officeDocument/2006/relationships/slideLayout" Target="../slideLayouts/slideLayout192.xml"/><Relationship Id="rId12" Type="http://schemas.openxmlformats.org/officeDocument/2006/relationships/slideLayout" Target="../slideLayouts/slideLayout191.xml"/><Relationship Id="rId15" Type="http://schemas.openxmlformats.org/officeDocument/2006/relationships/slideLayout" Target="../slideLayouts/slideLayout194.xml"/><Relationship Id="rId14" Type="http://schemas.openxmlformats.org/officeDocument/2006/relationships/slideLayout" Target="../slideLayouts/slideLayout193.xml"/><Relationship Id="rId17" Type="http://schemas.openxmlformats.org/officeDocument/2006/relationships/slideLayout" Target="../slideLayouts/slideLayout196.xml"/><Relationship Id="rId16" Type="http://schemas.openxmlformats.org/officeDocument/2006/relationships/slideLayout" Target="../slideLayouts/slideLayout195.xml"/><Relationship Id="rId19" Type="http://schemas.openxmlformats.org/officeDocument/2006/relationships/slideLayout" Target="../slideLayouts/slideLayout198.xml"/><Relationship Id="rId18"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148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200"/>
              <a:buFont typeface="Inter Light"/>
              <a:buNone/>
              <a:defRPr b="0" i="0" sz="4200" u="none" cap="none" strike="noStrike">
                <a:solidFill>
                  <a:schemeClr val="dk1"/>
                </a:solidFill>
                <a:latin typeface="Inter Light"/>
                <a:ea typeface="Inter Light"/>
                <a:cs typeface="Inter Light"/>
                <a:sym typeface="Inter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514800" y="1825625"/>
            <a:ext cx="10515600" cy="4351338"/>
          </a:xfrm>
          <a:prstGeom prst="rect">
            <a:avLst/>
          </a:prstGeom>
          <a:noFill/>
          <a:ln>
            <a:noFill/>
          </a:ln>
        </p:spPr>
        <p:txBody>
          <a:bodyPr anchorCtr="0" anchor="t" bIns="45700" lIns="90000" spcFirstLastPara="1" rIns="90000" wrap="square" tIns="45700">
            <a:normAutofit/>
          </a:bodyPr>
          <a:lstStyle>
            <a:lvl1pPr indent="-431800" lvl="0" marL="457200" marR="0" rtl="0" algn="l">
              <a:lnSpc>
                <a:spcPct val="90000"/>
              </a:lnSpc>
              <a:spcBef>
                <a:spcPts val="1500"/>
              </a:spcBef>
              <a:spcAft>
                <a:spcPts val="0"/>
              </a:spcAft>
              <a:buClr>
                <a:schemeClr val="dk1"/>
              </a:buClr>
              <a:buSzPts val="3200"/>
              <a:buFont typeface="Inter"/>
              <a:buChar char="•"/>
              <a:defRPr i="0" sz="3200" u="none" cap="none" strike="noStrike">
                <a:solidFill>
                  <a:schemeClr val="dk1"/>
                </a:solidFill>
                <a:latin typeface="Inter Light"/>
                <a:ea typeface="Inter Light"/>
                <a:cs typeface="Inter Light"/>
                <a:sym typeface="Inter Light"/>
              </a:defRPr>
            </a:lvl1pPr>
            <a:lvl2pPr indent="-342900" lvl="1" marL="914400" marR="0" rtl="0" algn="l">
              <a:lnSpc>
                <a:spcPct val="90000"/>
              </a:lnSpc>
              <a:spcBef>
                <a:spcPts val="500"/>
              </a:spcBef>
              <a:spcAft>
                <a:spcPts val="0"/>
              </a:spcAft>
              <a:buClr>
                <a:schemeClr val="dk1"/>
              </a:buClr>
              <a:buSzPts val="1800"/>
              <a:buFont typeface="Inter"/>
              <a:buChar char="•"/>
              <a:defRPr i="0" sz="1800" u="none" cap="none" strike="noStrike">
                <a:solidFill>
                  <a:schemeClr val="dk1"/>
                </a:solidFill>
                <a:latin typeface="Inter Light"/>
                <a:ea typeface="Inter Light"/>
                <a:cs typeface="Inter Light"/>
                <a:sym typeface="Inter Light"/>
              </a:defRPr>
            </a:lvl2pPr>
            <a:lvl3pPr indent="-304800" lvl="2" marL="1371600" marR="0" rtl="0" algn="l">
              <a:lnSpc>
                <a:spcPct val="90000"/>
              </a:lnSpc>
              <a:spcBef>
                <a:spcPts val="500"/>
              </a:spcBef>
              <a:spcAft>
                <a:spcPts val="0"/>
              </a:spcAft>
              <a:buClr>
                <a:schemeClr val="dk1"/>
              </a:buClr>
              <a:buSzPts val="1200"/>
              <a:buFont typeface="Inter"/>
              <a:buChar char="•"/>
              <a:defRPr i="0" sz="1200" u="none" cap="none" strike="noStrike">
                <a:solidFill>
                  <a:schemeClr val="dk1"/>
                </a:solidFill>
                <a:latin typeface="Inter Light"/>
                <a:ea typeface="Inter Light"/>
                <a:cs typeface="Inter Light"/>
                <a:sym typeface="Inter Light"/>
              </a:defRPr>
            </a:lvl3pPr>
            <a:lvl4pPr indent="-292100" lvl="3" marL="1828800" marR="0" rtl="0" algn="l">
              <a:lnSpc>
                <a:spcPct val="90000"/>
              </a:lnSpc>
              <a:spcBef>
                <a:spcPts val="500"/>
              </a:spcBef>
              <a:spcAft>
                <a:spcPts val="0"/>
              </a:spcAft>
              <a:buClr>
                <a:schemeClr val="dk1"/>
              </a:buClr>
              <a:buSzPts val="1000"/>
              <a:buFont typeface="Inter"/>
              <a:buChar char="•"/>
              <a:defRPr i="0" sz="1000" u="none" cap="none" strike="noStrike">
                <a:solidFill>
                  <a:schemeClr val="dk1"/>
                </a:solidFill>
                <a:latin typeface="Inter Light"/>
                <a:ea typeface="Inter Light"/>
                <a:cs typeface="Inter Light"/>
                <a:sym typeface="Inter Light"/>
              </a:defRPr>
            </a:lvl4pPr>
            <a:lvl5pPr indent="-279400" lvl="4" marL="2286000" marR="0" rtl="0" algn="l">
              <a:lnSpc>
                <a:spcPct val="90000"/>
              </a:lnSpc>
              <a:spcBef>
                <a:spcPts val="500"/>
              </a:spcBef>
              <a:spcAft>
                <a:spcPts val="0"/>
              </a:spcAft>
              <a:buClr>
                <a:schemeClr val="dk1"/>
              </a:buClr>
              <a:buSzPts val="800"/>
              <a:buFont typeface="Inter"/>
              <a:buChar char="•"/>
              <a:defRPr i="0" sz="800" u="none" cap="none" strike="noStrike">
                <a:solidFill>
                  <a:schemeClr val="dk1"/>
                </a:solidFill>
                <a:latin typeface="Inter Light"/>
                <a:ea typeface="Inter Light"/>
                <a:cs typeface="Inter Light"/>
                <a:sym typeface="Inter Light"/>
              </a:defRPr>
            </a:lvl5pPr>
            <a:lvl6pPr indent="-342900" lvl="5" marL="2743200" marR="0" rtl="0" algn="l">
              <a:lnSpc>
                <a:spcPct val="90000"/>
              </a:lnSpc>
              <a:spcBef>
                <a:spcPts val="500"/>
              </a:spcBef>
              <a:spcAft>
                <a:spcPts val="0"/>
              </a:spcAft>
              <a:buClr>
                <a:schemeClr val="dk1"/>
              </a:buClr>
              <a:buSzPts val="1800"/>
              <a:buFont typeface="Inter"/>
              <a:buChar char="•"/>
              <a:defRPr i="0" sz="1800" u="none" cap="none" strike="noStrike">
                <a:solidFill>
                  <a:schemeClr val="dk1"/>
                </a:solidFill>
                <a:latin typeface="Inter"/>
                <a:ea typeface="Inter"/>
                <a:cs typeface="Inter"/>
                <a:sym typeface="Inter"/>
              </a:defRPr>
            </a:lvl6pPr>
            <a:lvl7pPr indent="-342900" lvl="6" marL="3200400" marR="0" rtl="0" algn="l">
              <a:lnSpc>
                <a:spcPct val="90000"/>
              </a:lnSpc>
              <a:spcBef>
                <a:spcPts val="500"/>
              </a:spcBef>
              <a:spcAft>
                <a:spcPts val="0"/>
              </a:spcAft>
              <a:buClr>
                <a:schemeClr val="dk1"/>
              </a:buClr>
              <a:buSzPts val="1800"/>
              <a:buFont typeface="Inter"/>
              <a:buChar char="•"/>
              <a:defRPr i="0" sz="1800" u="none" cap="none" strike="noStrike">
                <a:solidFill>
                  <a:schemeClr val="dk1"/>
                </a:solidFill>
                <a:latin typeface="Inter"/>
                <a:ea typeface="Inter"/>
                <a:cs typeface="Inter"/>
                <a:sym typeface="Inter"/>
              </a:defRPr>
            </a:lvl7pPr>
            <a:lvl8pPr indent="-342900" lvl="7" marL="3657600" marR="0" rtl="0" algn="l">
              <a:lnSpc>
                <a:spcPct val="90000"/>
              </a:lnSpc>
              <a:spcBef>
                <a:spcPts val="500"/>
              </a:spcBef>
              <a:spcAft>
                <a:spcPts val="0"/>
              </a:spcAft>
              <a:buClr>
                <a:schemeClr val="dk1"/>
              </a:buClr>
              <a:buSzPts val="1800"/>
              <a:buFont typeface="Inter"/>
              <a:buChar char="•"/>
              <a:defRPr i="0" sz="1800" u="none" cap="none" strike="noStrike">
                <a:solidFill>
                  <a:schemeClr val="dk1"/>
                </a:solidFill>
                <a:latin typeface="Inter"/>
                <a:ea typeface="Inter"/>
                <a:cs typeface="Inter"/>
                <a:sym typeface="Inter"/>
              </a:defRPr>
            </a:lvl8pPr>
            <a:lvl9pPr indent="-342900" lvl="8" marL="4114800" marR="0" rtl="0" algn="l">
              <a:lnSpc>
                <a:spcPct val="90000"/>
              </a:lnSpc>
              <a:spcBef>
                <a:spcPts val="500"/>
              </a:spcBef>
              <a:spcAft>
                <a:spcPts val="0"/>
              </a:spcAft>
              <a:buClr>
                <a:schemeClr val="dk1"/>
              </a:buClr>
              <a:buSzPts val="1800"/>
              <a:buFont typeface="Inter"/>
              <a:buChar char="•"/>
              <a:defRPr i="0" sz="1800" u="none" cap="none" strike="noStrike">
                <a:solidFill>
                  <a:schemeClr val="dk1"/>
                </a:solidFill>
                <a:latin typeface="Inter"/>
                <a:ea typeface="Inter"/>
                <a:cs typeface="Inter"/>
                <a:sym typeface="Inter"/>
              </a:defRPr>
            </a:lvl9pPr>
          </a:lstStyle>
          <a:p/>
        </p:txBody>
      </p:sp>
      <p:sp>
        <p:nvSpPr>
          <p:cNvPr id="12" name="Google Shape;12;p1"/>
          <p:cNvSpPr txBox="1"/>
          <p:nvPr>
            <p:ph idx="10" type="dt"/>
          </p:nvPr>
        </p:nvSpPr>
        <p:spPr>
          <a:xfrm>
            <a:off x="565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25"/>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00"/>
              <a:buFont typeface="Inter Light"/>
              <a:buNone/>
              <a:defRPr b="0" i="0" sz="4300" u="none" cap="none" strike="noStrike">
                <a:solidFill>
                  <a:schemeClr val="dk1"/>
                </a:solidFill>
                <a:latin typeface="Inter Light"/>
                <a:ea typeface="Inter Light"/>
                <a:cs typeface="Inter Light"/>
                <a:sym typeface="Inter Light"/>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313" name="Google Shape;313;p25"/>
          <p:cNvSpPr txBox="1"/>
          <p:nvPr>
            <p:ph idx="1" type="body"/>
          </p:nvPr>
        </p:nvSpPr>
        <p:spPr>
          <a:xfrm>
            <a:off x="514800" y="1825625"/>
            <a:ext cx="10515600" cy="4351200"/>
          </a:xfrm>
          <a:prstGeom prst="rect">
            <a:avLst/>
          </a:prstGeom>
          <a:noFill/>
          <a:ln>
            <a:noFill/>
          </a:ln>
        </p:spPr>
        <p:txBody>
          <a:bodyPr anchorCtr="0" anchor="t" bIns="45700" lIns="90000" spcFirstLastPara="1" rIns="90000" wrap="square" tIns="45700">
            <a:normAutofit/>
          </a:bodyPr>
          <a:lstStyle>
            <a:lvl1pPr indent="-431800" lvl="0" marL="457200" marR="0" rtl="0" algn="l">
              <a:lnSpc>
                <a:spcPct val="90000"/>
              </a:lnSpc>
              <a:spcBef>
                <a:spcPts val="1500"/>
              </a:spcBef>
              <a:spcAft>
                <a:spcPts val="0"/>
              </a:spcAft>
              <a:buClr>
                <a:schemeClr val="dk1"/>
              </a:buClr>
              <a:buSzPts val="3200"/>
              <a:buFont typeface="Inter"/>
              <a:buChar char="•"/>
              <a:defRPr i="0" sz="3200" u="none" cap="none" strike="noStrike">
                <a:solidFill>
                  <a:schemeClr val="dk1"/>
                </a:solidFill>
                <a:latin typeface="Inter Light"/>
                <a:ea typeface="Inter Light"/>
                <a:cs typeface="Inter Light"/>
                <a:sym typeface="Inter Light"/>
              </a:defRPr>
            </a:lvl1pPr>
            <a:lvl2pPr indent="-349250" lvl="1" marL="914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Light"/>
                <a:ea typeface="Inter Light"/>
                <a:cs typeface="Inter Light"/>
                <a:sym typeface="Inter Light"/>
              </a:defRPr>
            </a:lvl2pPr>
            <a:lvl3pPr indent="-304800" lvl="2" marL="1371600" marR="0" rtl="0" algn="l">
              <a:lnSpc>
                <a:spcPct val="90000"/>
              </a:lnSpc>
              <a:spcBef>
                <a:spcPts val="500"/>
              </a:spcBef>
              <a:spcAft>
                <a:spcPts val="0"/>
              </a:spcAft>
              <a:buClr>
                <a:schemeClr val="dk1"/>
              </a:buClr>
              <a:buSzPts val="1200"/>
              <a:buFont typeface="Inter"/>
              <a:buChar char="•"/>
              <a:defRPr i="0" sz="1200" u="none" cap="none" strike="noStrike">
                <a:solidFill>
                  <a:schemeClr val="dk1"/>
                </a:solidFill>
                <a:latin typeface="Inter Light"/>
                <a:ea typeface="Inter Light"/>
                <a:cs typeface="Inter Light"/>
                <a:sym typeface="Inter Light"/>
              </a:defRPr>
            </a:lvl3pPr>
            <a:lvl4pPr indent="-298450" lvl="3" marL="1828800" marR="0" rtl="0" algn="l">
              <a:lnSpc>
                <a:spcPct val="90000"/>
              </a:lnSpc>
              <a:spcBef>
                <a:spcPts val="500"/>
              </a:spcBef>
              <a:spcAft>
                <a:spcPts val="0"/>
              </a:spcAft>
              <a:buClr>
                <a:schemeClr val="dk1"/>
              </a:buClr>
              <a:buSzPts val="1100"/>
              <a:buFont typeface="Inter"/>
              <a:buChar char="•"/>
              <a:defRPr i="0" sz="1100" u="none" cap="none" strike="noStrike">
                <a:solidFill>
                  <a:schemeClr val="dk1"/>
                </a:solidFill>
                <a:latin typeface="Inter Light"/>
                <a:ea typeface="Inter Light"/>
                <a:cs typeface="Inter Light"/>
                <a:sym typeface="Inter Light"/>
              </a:defRPr>
            </a:lvl4pPr>
            <a:lvl5pPr indent="-279400" lvl="4" marL="2286000" marR="0" rtl="0" algn="l">
              <a:lnSpc>
                <a:spcPct val="90000"/>
              </a:lnSpc>
              <a:spcBef>
                <a:spcPts val="500"/>
              </a:spcBef>
              <a:spcAft>
                <a:spcPts val="0"/>
              </a:spcAft>
              <a:buClr>
                <a:schemeClr val="dk1"/>
              </a:buClr>
              <a:buSzPts val="800"/>
              <a:buFont typeface="Inter"/>
              <a:buChar char="•"/>
              <a:defRPr i="0" sz="800" u="none" cap="none" strike="noStrike">
                <a:solidFill>
                  <a:schemeClr val="dk1"/>
                </a:solidFill>
                <a:latin typeface="Inter Light"/>
                <a:ea typeface="Inter Light"/>
                <a:cs typeface="Inter Light"/>
                <a:sym typeface="Inter Light"/>
              </a:defRPr>
            </a:lvl5pPr>
            <a:lvl6pPr indent="-349250" lvl="5" marL="27432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6pPr>
            <a:lvl7pPr indent="-349250" lvl="6" marL="3200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7pPr>
            <a:lvl8pPr indent="-349250" lvl="7" marL="36576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8pPr>
            <a:lvl9pPr indent="-349250" lvl="8" marL="41148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9pPr>
          </a:lstStyle>
          <a:p/>
        </p:txBody>
      </p:sp>
      <p:sp>
        <p:nvSpPr>
          <p:cNvPr id="314" name="Google Shape;314;p25"/>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315" name="Google Shape;315;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316" name="Google Shape;316;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39" name="Shape 939"/>
        <p:cNvGrpSpPr/>
        <p:nvPr/>
      </p:nvGrpSpPr>
      <p:grpSpPr>
        <a:xfrm>
          <a:off x="0" y="0"/>
          <a:ext cx="0" cy="0"/>
          <a:chOff x="0" y="0"/>
          <a:chExt cx="0" cy="0"/>
        </a:xfrm>
      </p:grpSpPr>
      <p:sp>
        <p:nvSpPr>
          <p:cNvPr id="940" name="Google Shape;940;p7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941" name="Google Shape;941;p7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942" name="Google Shape;942;p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29" name="Shape 1229"/>
        <p:cNvGrpSpPr/>
        <p:nvPr/>
      </p:nvGrpSpPr>
      <p:grpSpPr>
        <a:xfrm>
          <a:off x="0" y="0"/>
          <a:ext cx="0" cy="0"/>
          <a:chOff x="0" y="0"/>
          <a:chExt cx="0" cy="0"/>
        </a:xfrm>
      </p:grpSpPr>
      <p:sp>
        <p:nvSpPr>
          <p:cNvPr id="1230" name="Google Shape;1230;p10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231" name="Google Shape;1231;p10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32" name="Google Shape;1232;p10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2" name="Shape 1492"/>
        <p:cNvGrpSpPr/>
        <p:nvPr/>
      </p:nvGrpSpPr>
      <p:grpSpPr>
        <a:xfrm>
          <a:off x="0" y="0"/>
          <a:ext cx="0" cy="0"/>
          <a:chOff x="0" y="0"/>
          <a:chExt cx="0" cy="0"/>
        </a:xfrm>
      </p:grpSpPr>
      <p:sp>
        <p:nvSpPr>
          <p:cNvPr id="1493" name="Google Shape;1493;p136"/>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00"/>
              <a:buFont typeface="Inter Light"/>
              <a:buNone/>
              <a:defRPr b="0" i="0" sz="4300" u="none" cap="none" strike="noStrike">
                <a:solidFill>
                  <a:schemeClr val="dk1"/>
                </a:solidFill>
                <a:latin typeface="Inter Light"/>
                <a:ea typeface="Inter Light"/>
                <a:cs typeface="Inter Light"/>
                <a:sym typeface="Inter Light"/>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494" name="Google Shape;1494;p136"/>
          <p:cNvSpPr txBox="1"/>
          <p:nvPr>
            <p:ph idx="1" type="body"/>
          </p:nvPr>
        </p:nvSpPr>
        <p:spPr>
          <a:xfrm>
            <a:off x="514800" y="1825625"/>
            <a:ext cx="10515600" cy="4351200"/>
          </a:xfrm>
          <a:prstGeom prst="rect">
            <a:avLst/>
          </a:prstGeom>
          <a:noFill/>
          <a:ln>
            <a:noFill/>
          </a:ln>
        </p:spPr>
        <p:txBody>
          <a:bodyPr anchorCtr="0" anchor="t" bIns="45700" lIns="90000" spcFirstLastPara="1" rIns="90000" wrap="square" tIns="45700">
            <a:normAutofit/>
          </a:bodyPr>
          <a:lstStyle>
            <a:lvl1pPr indent="-431800" lvl="0" marL="457200" marR="0" rtl="0" algn="l">
              <a:lnSpc>
                <a:spcPct val="90000"/>
              </a:lnSpc>
              <a:spcBef>
                <a:spcPts val="1500"/>
              </a:spcBef>
              <a:spcAft>
                <a:spcPts val="0"/>
              </a:spcAft>
              <a:buClr>
                <a:schemeClr val="dk1"/>
              </a:buClr>
              <a:buSzPts val="3200"/>
              <a:buFont typeface="Inter"/>
              <a:buChar char="•"/>
              <a:defRPr i="0" sz="3200" u="none" cap="none" strike="noStrike">
                <a:solidFill>
                  <a:schemeClr val="dk1"/>
                </a:solidFill>
                <a:latin typeface="Inter Light"/>
                <a:ea typeface="Inter Light"/>
                <a:cs typeface="Inter Light"/>
                <a:sym typeface="Inter Light"/>
              </a:defRPr>
            </a:lvl1pPr>
            <a:lvl2pPr indent="-349250" lvl="1" marL="914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Light"/>
                <a:ea typeface="Inter Light"/>
                <a:cs typeface="Inter Light"/>
                <a:sym typeface="Inter Light"/>
              </a:defRPr>
            </a:lvl2pPr>
            <a:lvl3pPr indent="-304800" lvl="2" marL="1371600" marR="0" rtl="0" algn="l">
              <a:lnSpc>
                <a:spcPct val="90000"/>
              </a:lnSpc>
              <a:spcBef>
                <a:spcPts val="500"/>
              </a:spcBef>
              <a:spcAft>
                <a:spcPts val="0"/>
              </a:spcAft>
              <a:buClr>
                <a:schemeClr val="dk1"/>
              </a:buClr>
              <a:buSzPts val="1200"/>
              <a:buFont typeface="Inter"/>
              <a:buChar char="•"/>
              <a:defRPr i="0" sz="1200" u="none" cap="none" strike="noStrike">
                <a:solidFill>
                  <a:schemeClr val="dk1"/>
                </a:solidFill>
                <a:latin typeface="Inter Light"/>
                <a:ea typeface="Inter Light"/>
                <a:cs typeface="Inter Light"/>
                <a:sym typeface="Inter Light"/>
              </a:defRPr>
            </a:lvl3pPr>
            <a:lvl4pPr indent="-298450" lvl="3" marL="1828800" marR="0" rtl="0" algn="l">
              <a:lnSpc>
                <a:spcPct val="90000"/>
              </a:lnSpc>
              <a:spcBef>
                <a:spcPts val="500"/>
              </a:spcBef>
              <a:spcAft>
                <a:spcPts val="0"/>
              </a:spcAft>
              <a:buClr>
                <a:schemeClr val="dk1"/>
              </a:buClr>
              <a:buSzPts val="1100"/>
              <a:buFont typeface="Inter"/>
              <a:buChar char="•"/>
              <a:defRPr i="0" sz="1100" u="none" cap="none" strike="noStrike">
                <a:solidFill>
                  <a:schemeClr val="dk1"/>
                </a:solidFill>
                <a:latin typeface="Inter Light"/>
                <a:ea typeface="Inter Light"/>
                <a:cs typeface="Inter Light"/>
                <a:sym typeface="Inter Light"/>
              </a:defRPr>
            </a:lvl4pPr>
            <a:lvl5pPr indent="-279400" lvl="4" marL="2286000" marR="0" rtl="0" algn="l">
              <a:lnSpc>
                <a:spcPct val="90000"/>
              </a:lnSpc>
              <a:spcBef>
                <a:spcPts val="500"/>
              </a:spcBef>
              <a:spcAft>
                <a:spcPts val="0"/>
              </a:spcAft>
              <a:buClr>
                <a:schemeClr val="dk1"/>
              </a:buClr>
              <a:buSzPts val="800"/>
              <a:buFont typeface="Inter"/>
              <a:buChar char="•"/>
              <a:defRPr i="0" sz="800" u="none" cap="none" strike="noStrike">
                <a:solidFill>
                  <a:schemeClr val="dk1"/>
                </a:solidFill>
                <a:latin typeface="Inter Light"/>
                <a:ea typeface="Inter Light"/>
                <a:cs typeface="Inter Light"/>
                <a:sym typeface="Inter Light"/>
              </a:defRPr>
            </a:lvl5pPr>
            <a:lvl6pPr indent="-349250" lvl="5" marL="27432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6pPr>
            <a:lvl7pPr indent="-349250" lvl="6" marL="3200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7pPr>
            <a:lvl8pPr indent="-349250" lvl="7" marL="36576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8pPr>
            <a:lvl9pPr indent="-349250" lvl="8" marL="41148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9pPr>
          </a:lstStyle>
          <a:p/>
        </p:txBody>
      </p:sp>
      <p:sp>
        <p:nvSpPr>
          <p:cNvPr id="1495" name="Google Shape;1495;p136"/>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496" name="Google Shape;1496;p13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497" name="Google Shape;1497;p1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7" name="Shape 2127"/>
        <p:cNvGrpSpPr/>
        <p:nvPr/>
      </p:nvGrpSpPr>
      <p:grpSpPr>
        <a:xfrm>
          <a:off x="0" y="0"/>
          <a:ext cx="0" cy="0"/>
          <a:chOff x="0" y="0"/>
          <a:chExt cx="0" cy="0"/>
        </a:xfrm>
      </p:grpSpPr>
      <p:sp>
        <p:nvSpPr>
          <p:cNvPr id="2128" name="Google Shape;2128;p185"/>
          <p:cNvSpPr txBox="1"/>
          <p:nvPr>
            <p:ph type="title"/>
          </p:nvPr>
        </p:nvSpPr>
        <p:spPr>
          <a:xfrm>
            <a:off x="5148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300"/>
              <a:buFont typeface="Inter Light"/>
              <a:buNone/>
              <a:defRPr b="0" i="0" sz="4300" u="none" cap="none" strike="noStrike">
                <a:solidFill>
                  <a:schemeClr val="dk1"/>
                </a:solidFill>
                <a:latin typeface="Inter Light"/>
                <a:ea typeface="Inter Light"/>
                <a:cs typeface="Inter Light"/>
                <a:sym typeface="Inter Light"/>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2129" name="Google Shape;2129;p185"/>
          <p:cNvSpPr txBox="1"/>
          <p:nvPr>
            <p:ph idx="1" type="body"/>
          </p:nvPr>
        </p:nvSpPr>
        <p:spPr>
          <a:xfrm>
            <a:off x="514800" y="1825625"/>
            <a:ext cx="10515600" cy="4351200"/>
          </a:xfrm>
          <a:prstGeom prst="rect">
            <a:avLst/>
          </a:prstGeom>
          <a:noFill/>
          <a:ln>
            <a:noFill/>
          </a:ln>
        </p:spPr>
        <p:txBody>
          <a:bodyPr anchorCtr="0" anchor="t" bIns="45700" lIns="90000" spcFirstLastPara="1" rIns="90000" wrap="square" tIns="45700">
            <a:normAutofit/>
          </a:bodyPr>
          <a:lstStyle>
            <a:lvl1pPr indent="-431800" lvl="0" marL="457200" marR="0" rtl="0" algn="l">
              <a:lnSpc>
                <a:spcPct val="90000"/>
              </a:lnSpc>
              <a:spcBef>
                <a:spcPts val="1500"/>
              </a:spcBef>
              <a:spcAft>
                <a:spcPts val="0"/>
              </a:spcAft>
              <a:buClr>
                <a:schemeClr val="dk1"/>
              </a:buClr>
              <a:buSzPts val="3200"/>
              <a:buFont typeface="Inter"/>
              <a:buChar char="•"/>
              <a:defRPr i="0" sz="3200" u="none" cap="none" strike="noStrike">
                <a:solidFill>
                  <a:schemeClr val="dk1"/>
                </a:solidFill>
                <a:latin typeface="Inter Light"/>
                <a:ea typeface="Inter Light"/>
                <a:cs typeface="Inter Light"/>
                <a:sym typeface="Inter Light"/>
              </a:defRPr>
            </a:lvl1pPr>
            <a:lvl2pPr indent="-349250" lvl="1" marL="914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Light"/>
                <a:ea typeface="Inter Light"/>
                <a:cs typeface="Inter Light"/>
                <a:sym typeface="Inter Light"/>
              </a:defRPr>
            </a:lvl2pPr>
            <a:lvl3pPr indent="-304800" lvl="2" marL="1371600" marR="0" rtl="0" algn="l">
              <a:lnSpc>
                <a:spcPct val="90000"/>
              </a:lnSpc>
              <a:spcBef>
                <a:spcPts val="500"/>
              </a:spcBef>
              <a:spcAft>
                <a:spcPts val="0"/>
              </a:spcAft>
              <a:buClr>
                <a:schemeClr val="dk1"/>
              </a:buClr>
              <a:buSzPts val="1200"/>
              <a:buFont typeface="Inter"/>
              <a:buChar char="•"/>
              <a:defRPr i="0" sz="1200" u="none" cap="none" strike="noStrike">
                <a:solidFill>
                  <a:schemeClr val="dk1"/>
                </a:solidFill>
                <a:latin typeface="Inter Light"/>
                <a:ea typeface="Inter Light"/>
                <a:cs typeface="Inter Light"/>
                <a:sym typeface="Inter Light"/>
              </a:defRPr>
            </a:lvl3pPr>
            <a:lvl4pPr indent="-298450" lvl="3" marL="1828800" marR="0" rtl="0" algn="l">
              <a:lnSpc>
                <a:spcPct val="90000"/>
              </a:lnSpc>
              <a:spcBef>
                <a:spcPts val="500"/>
              </a:spcBef>
              <a:spcAft>
                <a:spcPts val="0"/>
              </a:spcAft>
              <a:buClr>
                <a:schemeClr val="dk1"/>
              </a:buClr>
              <a:buSzPts val="1100"/>
              <a:buFont typeface="Inter"/>
              <a:buChar char="•"/>
              <a:defRPr i="0" sz="1100" u="none" cap="none" strike="noStrike">
                <a:solidFill>
                  <a:schemeClr val="dk1"/>
                </a:solidFill>
                <a:latin typeface="Inter Light"/>
                <a:ea typeface="Inter Light"/>
                <a:cs typeface="Inter Light"/>
                <a:sym typeface="Inter Light"/>
              </a:defRPr>
            </a:lvl4pPr>
            <a:lvl5pPr indent="-279400" lvl="4" marL="2286000" marR="0" rtl="0" algn="l">
              <a:lnSpc>
                <a:spcPct val="90000"/>
              </a:lnSpc>
              <a:spcBef>
                <a:spcPts val="500"/>
              </a:spcBef>
              <a:spcAft>
                <a:spcPts val="0"/>
              </a:spcAft>
              <a:buClr>
                <a:schemeClr val="dk1"/>
              </a:buClr>
              <a:buSzPts val="800"/>
              <a:buFont typeface="Inter"/>
              <a:buChar char="•"/>
              <a:defRPr i="0" sz="800" u="none" cap="none" strike="noStrike">
                <a:solidFill>
                  <a:schemeClr val="dk1"/>
                </a:solidFill>
                <a:latin typeface="Inter Light"/>
                <a:ea typeface="Inter Light"/>
                <a:cs typeface="Inter Light"/>
                <a:sym typeface="Inter Light"/>
              </a:defRPr>
            </a:lvl5pPr>
            <a:lvl6pPr indent="-349250" lvl="5" marL="27432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6pPr>
            <a:lvl7pPr indent="-349250" lvl="6" marL="3200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7pPr>
            <a:lvl8pPr indent="-349250" lvl="7" marL="36576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8pPr>
            <a:lvl9pPr indent="-349250" lvl="8" marL="41148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9pPr>
          </a:lstStyle>
          <a:p/>
        </p:txBody>
      </p:sp>
      <p:sp>
        <p:nvSpPr>
          <p:cNvPr id="2130" name="Google Shape;2130;p185"/>
          <p:cNvSpPr txBox="1"/>
          <p:nvPr>
            <p:ph idx="10" type="dt"/>
          </p:nvPr>
        </p:nvSpPr>
        <p:spPr>
          <a:xfrm>
            <a:off x="565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2131" name="Google Shape;2131;p1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2132" name="Google Shape;2132;p1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xml"/><Relationship Id="rId3" Type="http://schemas.openxmlformats.org/officeDocument/2006/relationships/image" Target="../media/image141.png"/><Relationship Id="rId4" Type="http://schemas.openxmlformats.org/officeDocument/2006/relationships/image" Target="../media/image129.png"/><Relationship Id="rId5" Type="http://schemas.openxmlformats.org/officeDocument/2006/relationships/image" Target="../media/image1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1.xml"/><Relationship Id="rId3" Type="http://schemas.openxmlformats.org/officeDocument/2006/relationships/image" Target="../media/image1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2.xml"/><Relationship Id="rId3" Type="http://schemas.openxmlformats.org/officeDocument/2006/relationships/image" Target="../media/image1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2.xml"/><Relationship Id="rId3" Type="http://schemas.openxmlformats.org/officeDocument/2006/relationships/image" Target="../media/image157.jpg"/><Relationship Id="rId4" Type="http://schemas.openxmlformats.org/officeDocument/2006/relationships/image" Target="../media/image151.jpg"/><Relationship Id="rId5" Type="http://schemas.openxmlformats.org/officeDocument/2006/relationships/image" Target="../media/image1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4.xml"/><Relationship Id="rId3" Type="http://schemas.openxmlformats.org/officeDocument/2006/relationships/image" Target="../media/image158.jpg"/><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5.xml"/><Relationship Id="rId3" Type="http://schemas.openxmlformats.org/officeDocument/2006/relationships/image" Target="../media/image1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9.xml"/><Relationship Id="rId3" Type="http://schemas.openxmlformats.org/officeDocument/2006/relationships/image" Target="../media/image168.png"/><Relationship Id="rId4" Type="http://schemas.openxmlformats.org/officeDocument/2006/relationships/image" Target="../media/image163.png"/><Relationship Id="rId9" Type="http://schemas.openxmlformats.org/officeDocument/2006/relationships/image" Target="../media/image170.png"/><Relationship Id="rId5" Type="http://schemas.openxmlformats.org/officeDocument/2006/relationships/image" Target="../media/image176.png"/><Relationship Id="rId6" Type="http://schemas.openxmlformats.org/officeDocument/2006/relationships/image" Target="../media/image171.png"/><Relationship Id="rId7" Type="http://schemas.openxmlformats.org/officeDocument/2006/relationships/image" Target="../media/image167.png"/><Relationship Id="rId8" Type="http://schemas.openxmlformats.org/officeDocument/2006/relationships/image" Target="../media/image172.png"/><Relationship Id="rId11" Type="http://schemas.openxmlformats.org/officeDocument/2006/relationships/image" Target="../media/image174.png"/><Relationship Id="rId10" Type="http://schemas.openxmlformats.org/officeDocument/2006/relationships/image" Target="../media/image169.png"/><Relationship Id="rId13" Type="http://schemas.openxmlformats.org/officeDocument/2006/relationships/image" Target="../media/image182.png"/><Relationship Id="rId12" Type="http://schemas.openxmlformats.org/officeDocument/2006/relationships/image" Target="../media/image173.png"/><Relationship Id="rId15" Type="http://schemas.openxmlformats.org/officeDocument/2006/relationships/image" Target="../media/image185.png"/><Relationship Id="rId14" Type="http://schemas.openxmlformats.org/officeDocument/2006/relationships/image" Target="../media/image178.png"/><Relationship Id="rId17" Type="http://schemas.openxmlformats.org/officeDocument/2006/relationships/image" Target="../media/image184.png"/><Relationship Id="rId16" Type="http://schemas.openxmlformats.org/officeDocument/2006/relationships/image" Target="../media/image1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1.xml"/><Relationship Id="rId3" Type="http://schemas.openxmlformats.org/officeDocument/2006/relationships/image" Target="../media/image191.png"/><Relationship Id="rId4" Type="http://schemas.openxmlformats.org/officeDocument/2006/relationships/image" Target="../media/image186.png"/><Relationship Id="rId5" Type="http://schemas.openxmlformats.org/officeDocument/2006/relationships/image" Target="../media/image181.png"/><Relationship Id="rId6" Type="http://schemas.openxmlformats.org/officeDocument/2006/relationships/image" Target="../media/image1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2.xml"/><Relationship Id="rId3" Type="http://schemas.openxmlformats.org/officeDocument/2006/relationships/image" Target="../media/image19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3.xml"/><Relationship Id="rId3" Type="http://schemas.openxmlformats.org/officeDocument/2006/relationships/image" Target="../media/image1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4.xml"/><Relationship Id="rId3" Type="http://schemas.openxmlformats.org/officeDocument/2006/relationships/image" Target="../media/image189.png"/><Relationship Id="rId4" Type="http://schemas.openxmlformats.org/officeDocument/2006/relationships/image" Target="../media/image195.png"/><Relationship Id="rId5" Type="http://schemas.openxmlformats.org/officeDocument/2006/relationships/image" Target="../media/image187.png"/><Relationship Id="rId6" Type="http://schemas.openxmlformats.org/officeDocument/2006/relationships/image" Target="../media/image188.png"/><Relationship Id="rId7" Type="http://schemas.openxmlformats.org/officeDocument/2006/relationships/image" Target="../media/image1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41.png"/><Relationship Id="rId4" Type="http://schemas.openxmlformats.org/officeDocument/2006/relationships/image" Target="../media/image129.png"/><Relationship Id="rId5"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4.xml"/><Relationship Id="rId3" Type="http://schemas.openxmlformats.org/officeDocument/2006/relationships/image" Target="../media/image1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137.png"/><Relationship Id="rId4" Type="http://schemas.openxmlformats.org/officeDocument/2006/relationships/image" Target="../media/image140.png"/><Relationship Id="rId9"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2.png"/><Relationship Id="rId8" Type="http://schemas.openxmlformats.org/officeDocument/2006/relationships/image" Target="../media/image143.png"/><Relationship Id="rId11" Type="http://schemas.openxmlformats.org/officeDocument/2006/relationships/image" Target="../media/image156.png"/><Relationship Id="rId10" Type="http://schemas.openxmlformats.org/officeDocument/2006/relationships/image" Target="../media/image148.png"/><Relationship Id="rId13" Type="http://schemas.openxmlformats.org/officeDocument/2006/relationships/image" Target="../media/image175.png"/><Relationship Id="rId12" Type="http://schemas.openxmlformats.org/officeDocument/2006/relationships/image" Target="../media/image177.png"/><Relationship Id="rId15" Type="http://schemas.openxmlformats.org/officeDocument/2006/relationships/image" Target="../media/image147.png"/><Relationship Id="rId14" Type="http://schemas.openxmlformats.org/officeDocument/2006/relationships/image" Target="../media/image160.png"/><Relationship Id="rId17" Type="http://schemas.openxmlformats.org/officeDocument/2006/relationships/image" Target="../media/image155.png"/><Relationship Id="rId16" Type="http://schemas.openxmlformats.org/officeDocument/2006/relationships/image" Target="../media/image1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6.xml"/><Relationship Id="rId3" Type="http://schemas.openxmlformats.org/officeDocument/2006/relationships/image" Target="../media/image180.jp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7.xml"/><Relationship Id="rId3" Type="http://schemas.openxmlformats.org/officeDocument/2006/relationships/image" Target="../media/image1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6" name="Shape 2816"/>
        <p:cNvGrpSpPr/>
        <p:nvPr/>
      </p:nvGrpSpPr>
      <p:grpSpPr>
        <a:xfrm>
          <a:off x="0" y="0"/>
          <a:ext cx="0" cy="0"/>
          <a:chOff x="0" y="0"/>
          <a:chExt cx="0" cy="0"/>
        </a:xfrm>
      </p:grpSpPr>
      <p:sp>
        <p:nvSpPr>
          <p:cNvPr id="2817" name="Google Shape;2817;p237"/>
          <p:cNvSpPr txBox="1"/>
          <p:nvPr/>
        </p:nvSpPr>
        <p:spPr>
          <a:xfrm>
            <a:off x="6245517" y="3535692"/>
            <a:ext cx="2214300" cy="585000"/>
          </a:xfrm>
          <a:prstGeom prst="rect">
            <a:avLst/>
          </a:prstGeom>
          <a:noFill/>
          <a:ln>
            <a:noFill/>
          </a:ln>
        </p:spPr>
        <p:txBody>
          <a:bodyPr anchorCtr="0" anchor="t" bIns="45700" lIns="45700" spcFirstLastPara="1" rIns="45700" wrap="square" tIns="45700">
            <a:spAutoFit/>
          </a:bodyPr>
          <a:lstStyle/>
          <a:p>
            <a:pPr indent="0" lvl="0" marL="0" rtl="0" algn="ctr">
              <a:lnSpc>
                <a:spcPct val="115000"/>
              </a:lnSpc>
              <a:spcBef>
                <a:spcPts val="0"/>
              </a:spcBef>
              <a:spcAft>
                <a:spcPts val="0"/>
              </a:spcAft>
              <a:buNone/>
            </a:pPr>
            <a:r>
              <a:rPr lang="en-US" sz="1100">
                <a:solidFill>
                  <a:srgbClr val="FFFFFF"/>
                </a:solidFill>
                <a:latin typeface="Inter SemiBold"/>
                <a:ea typeface="Inter SemiBold"/>
                <a:cs typeface="Inter SemiBold"/>
                <a:sym typeface="Inter SemiBold"/>
              </a:rPr>
              <a:t>Juliana Kecerová</a:t>
            </a:r>
            <a:endParaRPr sz="1000">
              <a:solidFill>
                <a:srgbClr val="FFFFFF"/>
              </a:solidFill>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Senior Regulatory Compliance Specialist</a:t>
            </a:r>
            <a:endParaRPr sz="700">
              <a:solidFill>
                <a:srgbClr val="FFFFFF"/>
              </a:solidFill>
              <a:latin typeface="Inter Light"/>
              <a:ea typeface="Inter Light"/>
              <a:cs typeface="Inter Light"/>
              <a:sym typeface="Inter Light"/>
            </a:endParaRPr>
          </a:p>
        </p:txBody>
      </p:sp>
      <p:sp>
        <p:nvSpPr>
          <p:cNvPr id="2818" name="Google Shape;2818;p237"/>
          <p:cNvSpPr txBox="1"/>
          <p:nvPr>
            <p:ph type="title"/>
          </p:nvPr>
        </p:nvSpPr>
        <p:spPr>
          <a:xfrm>
            <a:off x="514800" y="2204400"/>
            <a:ext cx="5578200" cy="2028600"/>
          </a:xfrm>
          <a:prstGeom prst="rect">
            <a:avLst/>
          </a:prstGeom>
          <a:noFill/>
          <a:ln>
            <a:noFill/>
          </a:ln>
        </p:spPr>
        <p:txBody>
          <a:bodyPr anchorCtr="0" anchor="t" bIns="45700" lIns="45700" spcFirstLastPara="1" rIns="45700" wrap="square" tIns="45700">
            <a:noAutofit/>
          </a:bodyPr>
          <a:lstStyle/>
          <a:p>
            <a:pPr indent="0" lvl="0" marL="0" rtl="0" algn="l">
              <a:lnSpc>
                <a:spcPct val="100000"/>
              </a:lnSpc>
              <a:spcBef>
                <a:spcPts val="0"/>
              </a:spcBef>
              <a:spcAft>
                <a:spcPts val="1600"/>
              </a:spcAft>
              <a:buClr>
                <a:srgbClr val="000000"/>
              </a:buClr>
              <a:buSzPts val="1500"/>
              <a:buFont typeface="Arial"/>
              <a:buNone/>
            </a:pPr>
            <a:r>
              <a:rPr lang="en-US" sz="3000">
                <a:solidFill>
                  <a:schemeClr val="accent2"/>
                </a:solidFill>
              </a:rPr>
              <a:t>Consumer Electronics:</a:t>
            </a:r>
            <a:br>
              <a:rPr lang="en-US" sz="3000">
                <a:solidFill>
                  <a:schemeClr val="accent2"/>
                </a:solidFill>
              </a:rPr>
            </a:br>
            <a:r>
              <a:rPr lang="en-US" sz="3000">
                <a:solidFill>
                  <a:schemeClr val="accent6"/>
                </a:solidFill>
              </a:rPr>
              <a:t>Key Updates on Chargeability, Accessibility &amp; Removability</a:t>
            </a:r>
            <a:endParaRPr sz="3000">
              <a:solidFill>
                <a:schemeClr val="accent6"/>
              </a:solidFill>
              <a:latin typeface="Inter Light"/>
              <a:ea typeface="Inter Light"/>
              <a:cs typeface="Inter Light"/>
              <a:sym typeface="Inter Light"/>
            </a:endParaRPr>
          </a:p>
        </p:txBody>
      </p:sp>
      <p:sp>
        <p:nvSpPr>
          <p:cNvPr id="2819" name="Google Shape;2819;p237"/>
          <p:cNvSpPr txBox="1"/>
          <p:nvPr/>
        </p:nvSpPr>
        <p:spPr>
          <a:xfrm>
            <a:off x="680333" y="5136900"/>
            <a:ext cx="30195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1600"/>
              </a:spcAft>
              <a:buNone/>
            </a:pPr>
            <a:r>
              <a:rPr lang="en-US" sz="1900">
                <a:solidFill>
                  <a:schemeClr val="lt1"/>
                </a:solidFill>
                <a:latin typeface="Inter"/>
                <a:ea typeface="Inter"/>
                <a:cs typeface="Inter"/>
                <a:sym typeface="Inter"/>
              </a:rPr>
              <a:t>September 27</a:t>
            </a:r>
            <a:r>
              <a:rPr lang="en-US" sz="1900">
                <a:solidFill>
                  <a:schemeClr val="lt1"/>
                </a:solidFill>
                <a:latin typeface="Inter"/>
                <a:ea typeface="Inter"/>
                <a:cs typeface="Inter"/>
                <a:sym typeface="Inter"/>
              </a:rPr>
              <a:t>, 2023</a:t>
            </a:r>
            <a:endParaRPr sz="1900">
              <a:solidFill>
                <a:schemeClr val="lt1"/>
              </a:solidFill>
              <a:latin typeface="Inter"/>
              <a:ea typeface="Inter"/>
              <a:cs typeface="Inter"/>
              <a:sym typeface="Inter"/>
            </a:endParaRPr>
          </a:p>
        </p:txBody>
      </p:sp>
      <p:sp>
        <p:nvSpPr>
          <p:cNvPr id="2820" name="Google Shape;2820;p237"/>
          <p:cNvSpPr txBox="1"/>
          <p:nvPr/>
        </p:nvSpPr>
        <p:spPr>
          <a:xfrm>
            <a:off x="9987075" y="3535692"/>
            <a:ext cx="2214300" cy="713400"/>
          </a:xfrm>
          <a:prstGeom prst="rect">
            <a:avLst/>
          </a:prstGeom>
          <a:noFill/>
          <a:ln>
            <a:noFill/>
          </a:ln>
        </p:spPr>
        <p:txBody>
          <a:bodyPr anchorCtr="0" anchor="t" bIns="45700" lIns="45700" spcFirstLastPara="1" rIns="45700" wrap="square" tIns="45700">
            <a:spAutoFit/>
          </a:bodyPr>
          <a:lstStyle/>
          <a:p>
            <a:pPr indent="0" lvl="0" marL="0" rtl="0" algn="ctr">
              <a:lnSpc>
                <a:spcPct val="115000"/>
              </a:lnSpc>
              <a:spcBef>
                <a:spcPts val="0"/>
              </a:spcBef>
              <a:spcAft>
                <a:spcPts val="0"/>
              </a:spcAft>
              <a:buNone/>
            </a:pPr>
            <a:r>
              <a:rPr lang="en-US" sz="1100">
                <a:solidFill>
                  <a:srgbClr val="FFFFFF"/>
                </a:solidFill>
                <a:latin typeface="Inter SemiBold"/>
                <a:ea typeface="Inter SemiBold"/>
                <a:cs typeface="Inter SemiBold"/>
                <a:sym typeface="Inter SemiBold"/>
              </a:rPr>
              <a:t>Vish Karasani</a:t>
            </a:r>
            <a:endParaRPr sz="1000">
              <a:solidFill>
                <a:srgbClr val="FFFFFF"/>
              </a:solidFill>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Moderator</a:t>
            </a:r>
            <a:endParaRPr sz="900">
              <a:solidFill>
                <a:srgbClr val="FFFFFF"/>
              </a:solidFill>
              <a:latin typeface="Inter Light"/>
              <a:ea typeface="Inter Light"/>
              <a:cs typeface="Inter Light"/>
              <a:sym typeface="Inter Light"/>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Product Marketing Manager</a:t>
            </a:r>
            <a:endParaRPr sz="900">
              <a:solidFill>
                <a:srgbClr val="FFFFFF"/>
              </a:solidFill>
              <a:latin typeface="Inter Light"/>
              <a:ea typeface="Inter Light"/>
              <a:cs typeface="Inter Light"/>
              <a:sym typeface="Inter Light"/>
            </a:endParaRPr>
          </a:p>
          <a:p>
            <a:pPr indent="0" lvl="0" marL="0" marR="0" rtl="0" algn="ctr">
              <a:lnSpc>
                <a:spcPct val="115000"/>
              </a:lnSpc>
              <a:spcBef>
                <a:spcPts val="0"/>
              </a:spcBef>
              <a:spcAft>
                <a:spcPts val="0"/>
              </a:spcAft>
              <a:buNone/>
            </a:pPr>
            <a:r>
              <a:t/>
            </a:r>
            <a:endParaRPr sz="700">
              <a:solidFill>
                <a:srgbClr val="FFFFFF"/>
              </a:solidFill>
              <a:latin typeface="Inter SemiBold"/>
              <a:ea typeface="Inter SemiBold"/>
              <a:cs typeface="Inter SemiBold"/>
              <a:sym typeface="Inter SemiBold"/>
            </a:endParaRPr>
          </a:p>
        </p:txBody>
      </p:sp>
      <p:pic>
        <p:nvPicPr>
          <p:cNvPr id="2821" name="Google Shape;2821;p237"/>
          <p:cNvPicPr preferRelativeResize="0"/>
          <p:nvPr/>
        </p:nvPicPr>
        <p:blipFill rotWithShape="1">
          <a:blip r:embed="rId3">
            <a:alphaModFix/>
          </a:blip>
          <a:srcRect b="6611" l="3305" r="3305" t="0"/>
          <a:stretch/>
        </p:blipFill>
        <p:spPr>
          <a:xfrm>
            <a:off x="10338987" y="1878708"/>
            <a:ext cx="1510500" cy="1510500"/>
          </a:xfrm>
          <a:prstGeom prst="ellipse">
            <a:avLst/>
          </a:prstGeom>
          <a:noFill/>
          <a:ln>
            <a:noFill/>
          </a:ln>
        </p:spPr>
      </p:pic>
      <p:sp>
        <p:nvSpPr>
          <p:cNvPr id="2822" name="Google Shape;2822;p237"/>
          <p:cNvSpPr txBox="1"/>
          <p:nvPr/>
        </p:nvSpPr>
        <p:spPr>
          <a:xfrm>
            <a:off x="8116296" y="3535692"/>
            <a:ext cx="2214300" cy="425700"/>
          </a:xfrm>
          <a:prstGeom prst="rect">
            <a:avLst/>
          </a:prstGeom>
          <a:noFill/>
          <a:ln>
            <a:noFill/>
          </a:ln>
        </p:spPr>
        <p:txBody>
          <a:bodyPr anchorCtr="0" anchor="t" bIns="45700" lIns="45700" spcFirstLastPara="1" rIns="45700" wrap="square" tIns="45700">
            <a:spAutoFit/>
          </a:bodyPr>
          <a:lstStyle/>
          <a:p>
            <a:pPr indent="0" lvl="0" marL="0" marR="0" rtl="0" algn="ctr">
              <a:lnSpc>
                <a:spcPct val="115000"/>
              </a:lnSpc>
              <a:spcBef>
                <a:spcPts val="0"/>
              </a:spcBef>
              <a:spcAft>
                <a:spcPts val="0"/>
              </a:spcAft>
              <a:buNone/>
            </a:pPr>
            <a:r>
              <a:rPr lang="en-US" sz="1100">
                <a:solidFill>
                  <a:srgbClr val="FFFFFF"/>
                </a:solidFill>
                <a:latin typeface="Inter SemiBold"/>
                <a:ea typeface="Inter SemiBold"/>
                <a:cs typeface="Inter SemiBold"/>
                <a:sym typeface="Inter SemiBold"/>
              </a:rPr>
              <a:t>Siddhant Shahane</a:t>
            </a:r>
            <a:endParaRPr sz="1100">
              <a:solidFill>
                <a:srgbClr val="FFFFFF"/>
              </a:solidFill>
              <a:latin typeface="Inter SemiBold"/>
              <a:ea typeface="Inter SemiBold"/>
              <a:cs typeface="Inter SemiBold"/>
              <a:sym typeface="Inter SemiBold"/>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Regulatory Compliance Specialist</a:t>
            </a:r>
            <a:endParaRPr sz="900">
              <a:solidFill>
                <a:srgbClr val="FFFFFF"/>
              </a:solidFill>
              <a:latin typeface="Inter Light"/>
              <a:ea typeface="Inter Light"/>
              <a:cs typeface="Inter Light"/>
              <a:sym typeface="Inter Light"/>
            </a:endParaRPr>
          </a:p>
        </p:txBody>
      </p:sp>
      <p:pic>
        <p:nvPicPr>
          <p:cNvPr id="2823" name="Google Shape;2823;p237"/>
          <p:cNvPicPr preferRelativeResize="0"/>
          <p:nvPr/>
        </p:nvPicPr>
        <p:blipFill>
          <a:blip r:embed="rId4">
            <a:alphaModFix/>
          </a:blip>
          <a:stretch>
            <a:fillRect/>
          </a:stretch>
        </p:blipFill>
        <p:spPr>
          <a:xfrm>
            <a:off x="6598333" y="1879608"/>
            <a:ext cx="1508700" cy="1508700"/>
          </a:xfrm>
          <a:prstGeom prst="ellipse">
            <a:avLst/>
          </a:prstGeom>
          <a:noFill/>
          <a:ln>
            <a:noFill/>
          </a:ln>
        </p:spPr>
      </p:pic>
      <p:pic>
        <p:nvPicPr>
          <p:cNvPr id="2824" name="Google Shape;2824;p237"/>
          <p:cNvPicPr preferRelativeResize="0"/>
          <p:nvPr/>
        </p:nvPicPr>
        <p:blipFill>
          <a:blip r:embed="rId5">
            <a:alphaModFix/>
          </a:blip>
          <a:stretch>
            <a:fillRect/>
          </a:stretch>
        </p:blipFill>
        <p:spPr>
          <a:xfrm>
            <a:off x="8468660" y="1879608"/>
            <a:ext cx="1508700" cy="15087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sp>
        <p:nvSpPr>
          <p:cNvPr id="2947" name="Google Shape;2947;p246"/>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EU Directive 2022/2380</a:t>
            </a:r>
            <a:endParaRPr/>
          </a:p>
          <a:p>
            <a:pPr indent="0" lvl="0" marL="0" rtl="0" algn="l">
              <a:spcBef>
                <a:spcPts val="0"/>
              </a:spcBef>
              <a:spcAft>
                <a:spcPts val="0"/>
              </a:spcAft>
              <a:buNone/>
            </a:pPr>
            <a:r>
              <a:t/>
            </a:r>
            <a:endParaRPr sz="1900">
              <a:latin typeface="Inter Light"/>
              <a:ea typeface="Inter Light"/>
              <a:cs typeface="Inter Light"/>
              <a:sym typeface="Inter Light"/>
            </a:endParaRPr>
          </a:p>
        </p:txBody>
      </p:sp>
      <p:sp>
        <p:nvSpPr>
          <p:cNvPr id="2948" name="Google Shape;2948;p246"/>
          <p:cNvSpPr txBox="1"/>
          <p:nvPr>
            <p:ph idx="4294967295" type="body"/>
          </p:nvPr>
        </p:nvSpPr>
        <p:spPr>
          <a:xfrm>
            <a:off x="514800" y="1438875"/>
            <a:ext cx="11095800" cy="4279500"/>
          </a:xfrm>
          <a:prstGeom prst="rect">
            <a:avLst/>
          </a:prstGeom>
        </p:spPr>
        <p:txBody>
          <a:bodyPr anchorCtr="0" anchor="t" bIns="45700" lIns="90000" spcFirstLastPara="1" rIns="90000" wrap="square" tIns="45700">
            <a:normAutofit fontScale="62500" lnSpcReduction="10000"/>
          </a:bodyPr>
          <a:lstStyle/>
          <a:p>
            <a:pPr indent="-304006" lvl="0" marL="457200" rtl="0" algn="l">
              <a:lnSpc>
                <a:spcPct val="150000"/>
              </a:lnSpc>
              <a:spcBef>
                <a:spcPts val="1500"/>
              </a:spcBef>
              <a:spcAft>
                <a:spcPts val="0"/>
              </a:spcAft>
              <a:buClr>
                <a:srgbClr val="507EE9"/>
              </a:buClr>
              <a:buSzPct val="59375"/>
              <a:buFont typeface="Inter Light"/>
              <a:buChar char="•"/>
            </a:pPr>
            <a:r>
              <a:rPr lang="en-US">
                <a:solidFill>
                  <a:srgbClr val="455560"/>
                </a:solidFill>
              </a:rPr>
              <a:t>“One charger to fit them all”</a:t>
            </a:r>
            <a:endParaRPr>
              <a:solidFill>
                <a:srgbClr val="455560"/>
              </a:solidFill>
            </a:endParaRPr>
          </a:p>
          <a:p>
            <a:pPr indent="-304006" lvl="0" marL="457200" rtl="0" algn="l">
              <a:lnSpc>
                <a:spcPct val="150000"/>
              </a:lnSpc>
              <a:spcBef>
                <a:spcPts val="0"/>
              </a:spcBef>
              <a:spcAft>
                <a:spcPts val="0"/>
              </a:spcAft>
              <a:buClr>
                <a:srgbClr val="507EE9"/>
              </a:buClr>
              <a:buSzPct val="59375"/>
              <a:buFont typeface="Inter Light"/>
              <a:buChar char="•"/>
            </a:pPr>
            <a:r>
              <a:rPr lang="en-US">
                <a:solidFill>
                  <a:srgbClr val="455560"/>
                </a:solidFill>
              </a:rPr>
              <a:t>USB Type-C the common charging receptacle</a:t>
            </a:r>
            <a:endParaRPr>
              <a:solidFill>
                <a:srgbClr val="455560"/>
              </a:solidFill>
            </a:endParaRPr>
          </a:p>
          <a:p>
            <a:pPr indent="-304006" lvl="0" marL="457200" rtl="0" algn="l">
              <a:lnSpc>
                <a:spcPct val="150000"/>
              </a:lnSpc>
              <a:spcBef>
                <a:spcPts val="0"/>
              </a:spcBef>
              <a:spcAft>
                <a:spcPts val="0"/>
              </a:spcAft>
              <a:buClr>
                <a:srgbClr val="507EE9"/>
              </a:buClr>
              <a:buSzPct val="158333"/>
              <a:buFont typeface="Inter Medium"/>
              <a:buChar char="•"/>
            </a:pPr>
            <a:r>
              <a:rPr lang="en-US">
                <a:solidFill>
                  <a:srgbClr val="455560"/>
                </a:solidFill>
                <a:latin typeface="Inter Medium"/>
                <a:ea typeface="Inter Medium"/>
                <a:cs typeface="Inter Medium"/>
                <a:sym typeface="Inter Medium"/>
              </a:rPr>
              <a:t>Handheld mobile phones, tablets, digital cameras, headphones, headsets, handheld videogame consoles, portable speakers, e-readers, keyboards, mice, portable navigation systems, earbuds, laptops</a:t>
            </a:r>
            <a:endParaRPr sz="1200">
              <a:solidFill>
                <a:schemeClr val="dk1"/>
              </a:solidFill>
              <a:latin typeface="Inter Medium"/>
              <a:ea typeface="Inter Medium"/>
              <a:cs typeface="Inter Medium"/>
              <a:sym typeface="Inter Medium"/>
            </a:endParaRPr>
          </a:p>
          <a:p>
            <a:pPr indent="-304006" lvl="0" marL="457200" rtl="0" algn="l">
              <a:lnSpc>
                <a:spcPct val="150000"/>
              </a:lnSpc>
              <a:spcBef>
                <a:spcPts val="0"/>
              </a:spcBef>
              <a:spcAft>
                <a:spcPts val="0"/>
              </a:spcAft>
              <a:buClr>
                <a:srgbClr val="507EE9"/>
              </a:buClr>
              <a:buSzPct val="59375"/>
              <a:buFont typeface="Inter Light"/>
              <a:buChar char="•"/>
            </a:pPr>
            <a:r>
              <a:rPr lang="en-US">
                <a:solidFill>
                  <a:srgbClr val="455560"/>
                </a:solidFill>
              </a:rPr>
              <a:t>Standard EN IEC 62680-1-3:2021</a:t>
            </a:r>
            <a:endParaRPr>
              <a:solidFill>
                <a:srgbClr val="455560"/>
              </a:solidFill>
            </a:endParaRPr>
          </a:p>
          <a:p>
            <a:pPr indent="-304006" lvl="0" marL="457200" rtl="0" algn="l">
              <a:lnSpc>
                <a:spcPct val="150000"/>
              </a:lnSpc>
              <a:spcBef>
                <a:spcPts val="0"/>
              </a:spcBef>
              <a:spcAft>
                <a:spcPts val="0"/>
              </a:spcAft>
              <a:buClr>
                <a:srgbClr val="507EE9"/>
              </a:buClr>
              <a:buSzPct val="59375"/>
              <a:buFont typeface="Inter Light"/>
              <a:buChar char="•"/>
            </a:pPr>
            <a:r>
              <a:rPr lang="en-US">
                <a:solidFill>
                  <a:srgbClr val="455560"/>
                </a:solidFill>
              </a:rPr>
              <a:t>Information on specifications relating to charging capabilities and the compatible charging devices</a:t>
            </a:r>
            <a:endParaRPr>
              <a:solidFill>
                <a:srgbClr val="455560"/>
              </a:solidFill>
            </a:endParaRPr>
          </a:p>
          <a:p>
            <a:pPr indent="-304006" lvl="0" marL="457200" rtl="0" algn="l">
              <a:lnSpc>
                <a:spcPct val="150000"/>
              </a:lnSpc>
              <a:spcBef>
                <a:spcPts val="0"/>
              </a:spcBef>
              <a:spcAft>
                <a:spcPts val="0"/>
              </a:spcAft>
              <a:buClr>
                <a:srgbClr val="507EE9"/>
              </a:buClr>
              <a:buSzPct val="59375"/>
              <a:buFont typeface="Inter Light"/>
              <a:buChar char="•"/>
            </a:pPr>
            <a:r>
              <a:rPr lang="en-US">
                <a:solidFill>
                  <a:srgbClr val="455560"/>
                </a:solidFill>
              </a:rPr>
              <a:t>Pictogram indicating whether or not a charging device is included with the radio equipment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3" name="Shape 2953"/>
        <p:cNvGrpSpPr/>
        <p:nvPr/>
      </p:nvGrpSpPr>
      <p:grpSpPr>
        <a:xfrm>
          <a:off x="0" y="0"/>
          <a:ext cx="0" cy="0"/>
          <a:chOff x="0" y="0"/>
          <a:chExt cx="0" cy="0"/>
        </a:xfrm>
      </p:grpSpPr>
      <p:sp>
        <p:nvSpPr>
          <p:cNvPr id="2954" name="Google Shape;2954;p247"/>
          <p:cNvSpPr txBox="1"/>
          <p:nvPr>
            <p:ph idx="1" type="body"/>
          </p:nvPr>
        </p:nvSpPr>
        <p:spPr>
          <a:xfrm>
            <a:off x="514800" y="1438875"/>
            <a:ext cx="11095800" cy="4279500"/>
          </a:xfrm>
          <a:prstGeom prst="rect">
            <a:avLst/>
          </a:prstGeom>
        </p:spPr>
        <p:txBody>
          <a:bodyPr anchorCtr="0" anchor="t" bIns="45700" lIns="90000" spcFirstLastPara="1" rIns="90000" wrap="square" tIns="45700">
            <a:noAutofit/>
          </a:bodyPr>
          <a:lstStyle/>
          <a:p>
            <a:pPr indent="0" lvl="0" marL="0" rtl="0" algn="l">
              <a:spcBef>
                <a:spcPts val="1500"/>
              </a:spcBef>
              <a:spcAft>
                <a:spcPts val="0"/>
              </a:spcAft>
              <a:buNone/>
            </a:pPr>
            <a:r>
              <a:rPr lang="en-US"/>
              <a:t>If a charging device is included with the radio equipment.</a:t>
            </a:r>
            <a:endParaRPr/>
          </a:p>
        </p:txBody>
      </p:sp>
      <p:sp>
        <p:nvSpPr>
          <p:cNvPr id="2955" name="Google Shape;2955;p247"/>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Charging Device is Included</a:t>
            </a:r>
            <a:endParaRPr/>
          </a:p>
        </p:txBody>
      </p:sp>
      <p:pic>
        <p:nvPicPr>
          <p:cNvPr id="2956" name="Google Shape;2956;p247"/>
          <p:cNvPicPr preferRelativeResize="0"/>
          <p:nvPr/>
        </p:nvPicPr>
        <p:blipFill>
          <a:blip r:embed="rId3">
            <a:alphaModFix/>
          </a:blip>
          <a:stretch>
            <a:fillRect/>
          </a:stretch>
        </p:blipFill>
        <p:spPr>
          <a:xfrm>
            <a:off x="4217200" y="2375875"/>
            <a:ext cx="2815950" cy="3673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1" name="Shape 2961"/>
        <p:cNvGrpSpPr/>
        <p:nvPr/>
      </p:nvGrpSpPr>
      <p:grpSpPr>
        <a:xfrm>
          <a:off x="0" y="0"/>
          <a:ext cx="0" cy="0"/>
          <a:chOff x="0" y="0"/>
          <a:chExt cx="0" cy="0"/>
        </a:xfrm>
      </p:grpSpPr>
      <p:sp>
        <p:nvSpPr>
          <p:cNvPr id="2962" name="Google Shape;2962;p248"/>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 Charging Device Included</a:t>
            </a:r>
            <a:endParaRPr/>
          </a:p>
        </p:txBody>
      </p:sp>
      <p:sp>
        <p:nvSpPr>
          <p:cNvPr id="2963" name="Google Shape;2963;p248"/>
          <p:cNvSpPr txBox="1"/>
          <p:nvPr>
            <p:ph idx="1" type="body"/>
          </p:nvPr>
        </p:nvSpPr>
        <p:spPr>
          <a:xfrm>
            <a:off x="514800" y="1438875"/>
            <a:ext cx="11095800" cy="4279500"/>
          </a:xfrm>
          <a:prstGeom prst="rect">
            <a:avLst/>
          </a:prstGeom>
        </p:spPr>
        <p:txBody>
          <a:bodyPr anchorCtr="0" anchor="t" bIns="45700" lIns="90000" spcFirstLastPara="1" rIns="90000" wrap="square" tIns="45700">
            <a:noAutofit/>
          </a:bodyPr>
          <a:lstStyle/>
          <a:p>
            <a:pPr indent="0" lvl="0" marL="0" rtl="0" algn="l">
              <a:spcBef>
                <a:spcPts val="1500"/>
              </a:spcBef>
              <a:spcAft>
                <a:spcPts val="0"/>
              </a:spcAft>
              <a:buNone/>
            </a:pPr>
            <a:r>
              <a:rPr lang="en-US"/>
              <a:t>If no charging device is included with the radio equipment</a:t>
            </a:r>
            <a:endParaRPr/>
          </a:p>
          <a:p>
            <a:pPr indent="0" lvl="0" marL="0" rtl="0" algn="l">
              <a:spcBef>
                <a:spcPts val="1500"/>
              </a:spcBef>
              <a:spcAft>
                <a:spcPts val="0"/>
              </a:spcAft>
              <a:buNone/>
            </a:pPr>
            <a:r>
              <a:t/>
            </a:r>
            <a:endParaRPr/>
          </a:p>
          <a:p>
            <a:pPr indent="0" lvl="0" marL="0" rtl="0" algn="l">
              <a:spcBef>
                <a:spcPts val="1500"/>
              </a:spcBef>
              <a:spcAft>
                <a:spcPts val="0"/>
              </a:spcAft>
              <a:buNone/>
            </a:pPr>
            <a:r>
              <a:t/>
            </a:r>
            <a:endParaRPr/>
          </a:p>
        </p:txBody>
      </p:sp>
      <p:pic>
        <p:nvPicPr>
          <p:cNvPr id="2964" name="Google Shape;2964;p248"/>
          <p:cNvPicPr preferRelativeResize="0"/>
          <p:nvPr/>
        </p:nvPicPr>
        <p:blipFill>
          <a:blip r:embed="rId3">
            <a:alphaModFix/>
          </a:blip>
          <a:stretch>
            <a:fillRect/>
          </a:stretch>
        </p:blipFill>
        <p:spPr>
          <a:xfrm>
            <a:off x="4338450" y="2425225"/>
            <a:ext cx="2735125" cy="3395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9" name="Shape 2969"/>
        <p:cNvGrpSpPr/>
        <p:nvPr/>
      </p:nvGrpSpPr>
      <p:grpSpPr>
        <a:xfrm>
          <a:off x="0" y="0"/>
          <a:ext cx="0" cy="0"/>
          <a:chOff x="0" y="0"/>
          <a:chExt cx="0" cy="0"/>
        </a:xfrm>
      </p:grpSpPr>
      <p:sp>
        <p:nvSpPr>
          <p:cNvPr id="2970" name="Google Shape;2970;p249"/>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Compliance Timeline</a:t>
            </a:r>
            <a:endParaRPr/>
          </a:p>
        </p:txBody>
      </p:sp>
      <p:sp>
        <p:nvSpPr>
          <p:cNvPr id="2971" name="Google Shape;2971;p249"/>
          <p:cNvSpPr txBox="1"/>
          <p:nvPr>
            <p:ph idx="1" type="body"/>
          </p:nvPr>
        </p:nvSpPr>
        <p:spPr>
          <a:xfrm>
            <a:off x="514800" y="4998875"/>
            <a:ext cx="11095800" cy="934500"/>
          </a:xfrm>
          <a:prstGeom prst="rect">
            <a:avLst/>
          </a:prstGeom>
        </p:spPr>
        <p:txBody>
          <a:bodyPr anchorCtr="0" anchor="t" bIns="45700" lIns="90000" spcFirstLastPara="1" rIns="90000" wrap="square" tIns="45700">
            <a:noAutofit/>
          </a:bodyPr>
          <a:lstStyle/>
          <a:p>
            <a:pPr indent="0" lvl="0" marL="0" rtl="0" algn="just">
              <a:lnSpc>
                <a:spcPct val="100000"/>
              </a:lnSpc>
              <a:spcBef>
                <a:spcPts val="1500"/>
              </a:spcBef>
              <a:spcAft>
                <a:spcPts val="0"/>
              </a:spcAft>
              <a:buNone/>
            </a:pPr>
            <a:r>
              <a:rPr lang="en-US" sz="1800"/>
              <a:t>After December 28th, 2024, products already released before that date can be sold without a USB Type-C port. Devices introduced after that date must use a USB Type-C port for charging.</a:t>
            </a:r>
            <a:r>
              <a:rPr lang="en-US"/>
              <a:t> </a:t>
            </a:r>
            <a:endParaRPr/>
          </a:p>
        </p:txBody>
      </p:sp>
      <p:graphicFrame>
        <p:nvGraphicFramePr>
          <p:cNvPr id="2972" name="Google Shape;2972;p249"/>
          <p:cNvGraphicFramePr/>
          <p:nvPr/>
        </p:nvGraphicFramePr>
        <p:xfrm>
          <a:off x="743063" y="1516025"/>
          <a:ext cx="3000000" cy="3000000"/>
        </p:xfrm>
        <a:graphic>
          <a:graphicData uri="http://schemas.openxmlformats.org/drawingml/2006/table">
            <a:tbl>
              <a:tblPr>
                <a:noFill/>
                <a:tableStyleId>{9B924CBA-6DC2-431C-B2E0-4D454A3F9521}</a:tableStyleId>
              </a:tblPr>
              <a:tblGrid>
                <a:gridCol w="3534275"/>
                <a:gridCol w="3534275"/>
                <a:gridCol w="3534275"/>
              </a:tblGrid>
              <a:tr h="515825">
                <a:tc gridSpan="3">
                  <a:txBody>
                    <a:bodyPr/>
                    <a:lstStyle/>
                    <a:p>
                      <a:pPr indent="0" lvl="0" marL="0" marR="0" rtl="0" algn="ctr">
                        <a:lnSpc>
                          <a:spcPct val="100000"/>
                        </a:lnSpc>
                        <a:spcBef>
                          <a:spcPts val="0"/>
                        </a:spcBef>
                        <a:spcAft>
                          <a:spcPts val="0"/>
                        </a:spcAft>
                        <a:buNone/>
                      </a:pPr>
                      <a:r>
                        <a:rPr lang="en-US" sz="2600">
                          <a:solidFill>
                            <a:srgbClr val="4F7DE8"/>
                          </a:solidFill>
                          <a:latin typeface="Inter Light"/>
                          <a:ea typeface="Inter Light"/>
                          <a:cs typeface="Inter Light"/>
                          <a:sym typeface="Inter Light"/>
                        </a:rPr>
                        <a:t>Timeline for compliance with Directive (EU) 2022/2380</a:t>
                      </a:r>
                      <a:endParaRPr sz="2600">
                        <a:solidFill>
                          <a:srgbClr val="4F7DE8"/>
                        </a:solidFill>
                        <a:latin typeface="Inter Light"/>
                        <a:ea typeface="Inter Light"/>
                        <a:cs typeface="Inter Light"/>
                        <a:sym typeface="Inter Light"/>
                      </a:endParaRPr>
                    </a:p>
                  </a:txBody>
                  <a:tcPr marT="91425" marB="91425" marR="91425" marL="91425">
                    <a:lnL cap="flat" cmpd="sng" w="9525">
                      <a:solidFill>
                        <a:srgbClr val="5FC2AE"/>
                      </a:solidFill>
                      <a:prstDash val="solid"/>
                      <a:round/>
                      <a:headEnd len="sm" w="sm" type="none"/>
                      <a:tailEnd len="sm" w="sm" type="none"/>
                    </a:lnL>
                    <a:lnR cap="flat" cmpd="sng" w="9525">
                      <a:solidFill>
                        <a:srgbClr val="5FC2AE"/>
                      </a:solidFill>
                      <a:prstDash val="solid"/>
                      <a:round/>
                      <a:headEnd len="sm" w="sm" type="none"/>
                      <a:tailEnd len="sm" w="sm" type="none"/>
                    </a:lnR>
                    <a:lnT cap="flat" cmpd="sng" w="9525">
                      <a:solidFill>
                        <a:srgbClr val="5FC2AE"/>
                      </a:solidFill>
                      <a:prstDash val="solid"/>
                      <a:round/>
                      <a:headEnd len="sm" w="sm" type="none"/>
                      <a:tailEnd len="sm" w="sm" type="none"/>
                    </a:lnT>
                    <a:lnB cap="flat" cmpd="sng" w="9525">
                      <a:solidFill>
                        <a:srgbClr val="5FC2AE"/>
                      </a:solidFill>
                      <a:prstDash val="solid"/>
                      <a:round/>
                      <a:headEnd len="sm" w="sm" type="none"/>
                      <a:tailEnd len="sm" w="sm" type="none"/>
                    </a:lnB>
                  </a:tcPr>
                </a:tc>
                <a:tc hMerge="1"/>
                <a:tc hMerge="1"/>
              </a:tr>
              <a:tr h="1477050">
                <a:tc>
                  <a:txBody>
                    <a:bodyPr/>
                    <a:lstStyle/>
                    <a:p>
                      <a:pPr indent="0" lvl="0" marL="0" rtl="0" algn="ctr">
                        <a:spcBef>
                          <a:spcPts val="0"/>
                        </a:spcBef>
                        <a:spcAft>
                          <a:spcPts val="0"/>
                        </a:spcAft>
                        <a:buClr>
                          <a:schemeClr val="dk1"/>
                        </a:buClr>
                        <a:buSzPts val="1100"/>
                        <a:buFont typeface="Arial"/>
                        <a:buNone/>
                      </a:pPr>
                      <a:r>
                        <a:rPr lang="en-US" sz="2000">
                          <a:solidFill>
                            <a:schemeClr val="accent6"/>
                          </a:solidFill>
                          <a:latin typeface="Inter Light"/>
                          <a:ea typeface="Inter Light"/>
                          <a:cs typeface="Inter Light"/>
                          <a:sym typeface="Inter Light"/>
                        </a:rPr>
                        <a:t>28 December 2024</a:t>
                      </a:r>
                      <a:endParaRPr sz="2000">
                        <a:solidFill>
                          <a:schemeClr val="accent6"/>
                        </a:solidFill>
                        <a:latin typeface="Inter Light"/>
                        <a:ea typeface="Inter Light"/>
                        <a:cs typeface="Inter Light"/>
                        <a:sym typeface="Inter Light"/>
                      </a:endParaRPr>
                    </a:p>
                  </a:txBody>
                  <a:tcPr marT="91425" marB="91425" marR="91425" marL="91425">
                    <a:lnL cap="flat" cmpd="sng" w="9525">
                      <a:solidFill>
                        <a:srgbClr val="5FC2AE"/>
                      </a:solidFill>
                      <a:prstDash val="solid"/>
                      <a:round/>
                      <a:headEnd len="sm" w="sm" type="none"/>
                      <a:tailEnd len="sm" w="sm" type="none"/>
                    </a:lnL>
                    <a:lnR cap="flat" cmpd="sng" w="9525">
                      <a:solidFill>
                        <a:srgbClr val="5FC2AE"/>
                      </a:solidFill>
                      <a:prstDash val="solid"/>
                      <a:round/>
                      <a:headEnd len="sm" w="sm" type="none"/>
                      <a:tailEnd len="sm" w="sm" type="none"/>
                    </a:lnR>
                    <a:lnT cap="flat" cmpd="sng" w="9525">
                      <a:solidFill>
                        <a:srgbClr val="5FC2AE"/>
                      </a:solidFill>
                      <a:prstDash val="solid"/>
                      <a:round/>
                      <a:headEnd len="sm" w="sm" type="none"/>
                      <a:tailEnd len="sm" w="sm" type="none"/>
                    </a:lnT>
                    <a:lnB cap="flat" cmpd="sng" w="9525">
                      <a:solidFill>
                        <a:srgbClr val="5FC2AE"/>
                      </a:solidFill>
                      <a:prstDash val="solid"/>
                      <a:round/>
                      <a:headEnd len="sm" w="sm" type="none"/>
                      <a:tailEnd len="sm" w="sm" type="none"/>
                    </a:lnB>
                    <a:solidFill>
                      <a:srgbClr val="4F7DE8"/>
                    </a:solidFill>
                  </a:tcPr>
                </a:tc>
                <a:tc gridSpan="2">
                  <a:txBody>
                    <a:bodyPr/>
                    <a:lstStyle/>
                    <a:p>
                      <a:pPr indent="-330200" lvl="0" marL="457200" rtl="0" algn="l">
                        <a:lnSpc>
                          <a:spcPct val="150000"/>
                        </a:lnSpc>
                        <a:spcBef>
                          <a:spcPts val="1500"/>
                        </a:spcBef>
                        <a:spcAft>
                          <a:spcPts val="0"/>
                        </a:spcAft>
                        <a:buClr>
                          <a:srgbClr val="507EE9"/>
                        </a:buClr>
                        <a:buSzPts val="1600"/>
                        <a:buFont typeface="Inter Light"/>
                        <a:buChar char="●"/>
                      </a:pPr>
                      <a:r>
                        <a:rPr lang="en-US" sz="1600">
                          <a:solidFill>
                            <a:srgbClr val="455560"/>
                          </a:solidFill>
                          <a:latin typeface="Inter Light"/>
                          <a:ea typeface="Inter Light"/>
                          <a:cs typeface="Inter Light"/>
                          <a:sym typeface="Inter Light"/>
                        </a:rPr>
                        <a:t>Handheld mobile phones, tablets, digital cameras, headphones, headsets, handheld </a:t>
                      </a:r>
                      <a:r>
                        <a:rPr lang="en-US" sz="1600">
                          <a:solidFill>
                            <a:srgbClr val="455560"/>
                          </a:solidFill>
                          <a:latin typeface="Inter Light"/>
                          <a:ea typeface="Inter Light"/>
                          <a:cs typeface="Inter Light"/>
                          <a:sym typeface="Inter Light"/>
                        </a:rPr>
                        <a:t>video game</a:t>
                      </a:r>
                      <a:r>
                        <a:rPr lang="en-US" sz="1600">
                          <a:solidFill>
                            <a:srgbClr val="455560"/>
                          </a:solidFill>
                          <a:latin typeface="Inter Light"/>
                          <a:ea typeface="Inter Light"/>
                          <a:cs typeface="Inter Light"/>
                          <a:sym typeface="Inter Light"/>
                        </a:rPr>
                        <a:t> consoles, portable speakers, e-readers, keyboards, mice, portable navigation systems, earbuds</a:t>
                      </a:r>
                      <a:endParaRPr sz="1600">
                        <a:latin typeface="Inter Light"/>
                        <a:ea typeface="Inter Light"/>
                        <a:cs typeface="Inter Light"/>
                        <a:sym typeface="Inter Light"/>
                      </a:endParaRPr>
                    </a:p>
                  </a:txBody>
                  <a:tcPr marT="91425" marB="91425" marR="91425" marL="91425">
                    <a:lnL cap="flat" cmpd="sng" w="9525">
                      <a:solidFill>
                        <a:srgbClr val="5FC2AE"/>
                      </a:solidFill>
                      <a:prstDash val="solid"/>
                      <a:round/>
                      <a:headEnd len="sm" w="sm" type="none"/>
                      <a:tailEnd len="sm" w="sm" type="none"/>
                    </a:lnL>
                    <a:lnR cap="flat" cmpd="sng" w="9525">
                      <a:solidFill>
                        <a:srgbClr val="5FC2AE"/>
                      </a:solidFill>
                      <a:prstDash val="solid"/>
                      <a:round/>
                      <a:headEnd len="sm" w="sm" type="none"/>
                      <a:tailEnd len="sm" w="sm" type="none"/>
                    </a:lnR>
                    <a:lnT cap="flat" cmpd="sng" w="9525">
                      <a:solidFill>
                        <a:srgbClr val="5FC2AE"/>
                      </a:solidFill>
                      <a:prstDash val="solid"/>
                      <a:round/>
                      <a:headEnd len="sm" w="sm" type="none"/>
                      <a:tailEnd len="sm" w="sm" type="none"/>
                    </a:lnT>
                    <a:lnB cap="flat" cmpd="sng" w="9525">
                      <a:solidFill>
                        <a:srgbClr val="5FC2AE"/>
                      </a:solidFill>
                      <a:prstDash val="solid"/>
                      <a:round/>
                      <a:headEnd len="sm" w="sm" type="none"/>
                      <a:tailEnd len="sm" w="sm" type="none"/>
                    </a:lnB>
                  </a:tcPr>
                </a:tc>
                <a:tc hMerge="1"/>
              </a:tr>
              <a:tr h="1173875">
                <a:tc>
                  <a:txBody>
                    <a:bodyPr/>
                    <a:lstStyle/>
                    <a:p>
                      <a:pPr indent="0" lvl="0" marL="0" rtl="0" algn="ctr">
                        <a:spcBef>
                          <a:spcPts val="0"/>
                        </a:spcBef>
                        <a:spcAft>
                          <a:spcPts val="0"/>
                        </a:spcAft>
                        <a:buClr>
                          <a:schemeClr val="dk1"/>
                        </a:buClr>
                        <a:buSzPts val="1100"/>
                        <a:buFont typeface="Arial"/>
                        <a:buNone/>
                      </a:pPr>
                      <a:r>
                        <a:rPr lang="en-US" sz="2000">
                          <a:solidFill>
                            <a:schemeClr val="accent6"/>
                          </a:solidFill>
                          <a:latin typeface="Inter Light"/>
                          <a:ea typeface="Inter Light"/>
                          <a:cs typeface="Inter Light"/>
                          <a:sym typeface="Inter Light"/>
                        </a:rPr>
                        <a:t>28 April 2026</a:t>
                      </a:r>
                      <a:endParaRPr sz="2000">
                        <a:solidFill>
                          <a:schemeClr val="accent6"/>
                        </a:solidFill>
                        <a:latin typeface="Inter Light"/>
                        <a:ea typeface="Inter Light"/>
                        <a:cs typeface="Inter Light"/>
                        <a:sym typeface="Inter Light"/>
                      </a:endParaRPr>
                    </a:p>
                  </a:txBody>
                  <a:tcPr marT="91425" marB="91425" marR="91425" marL="91425">
                    <a:lnL cap="flat" cmpd="sng" w="9525">
                      <a:solidFill>
                        <a:srgbClr val="5FC2AE"/>
                      </a:solidFill>
                      <a:prstDash val="solid"/>
                      <a:round/>
                      <a:headEnd len="sm" w="sm" type="none"/>
                      <a:tailEnd len="sm" w="sm" type="none"/>
                    </a:lnL>
                    <a:lnR cap="flat" cmpd="sng" w="9525">
                      <a:solidFill>
                        <a:srgbClr val="5FC2AE"/>
                      </a:solidFill>
                      <a:prstDash val="solid"/>
                      <a:round/>
                      <a:headEnd len="sm" w="sm" type="none"/>
                      <a:tailEnd len="sm" w="sm" type="none"/>
                    </a:lnR>
                    <a:lnT cap="flat" cmpd="sng" w="9525">
                      <a:solidFill>
                        <a:srgbClr val="5FC2AE"/>
                      </a:solidFill>
                      <a:prstDash val="solid"/>
                      <a:round/>
                      <a:headEnd len="sm" w="sm" type="none"/>
                      <a:tailEnd len="sm" w="sm" type="none"/>
                    </a:lnT>
                    <a:lnB cap="flat" cmpd="sng" w="9525">
                      <a:solidFill>
                        <a:srgbClr val="5FC2AE"/>
                      </a:solidFill>
                      <a:prstDash val="solid"/>
                      <a:round/>
                      <a:headEnd len="sm" w="sm" type="none"/>
                      <a:tailEnd len="sm" w="sm" type="none"/>
                    </a:lnB>
                    <a:solidFill>
                      <a:srgbClr val="4F7DE8"/>
                    </a:solidFill>
                  </a:tcPr>
                </a:tc>
                <a:tc gridSpan="2">
                  <a:txBody>
                    <a:bodyPr/>
                    <a:lstStyle/>
                    <a:p>
                      <a:pPr indent="-330200" lvl="0" marL="457200" rtl="0" algn="l">
                        <a:lnSpc>
                          <a:spcPct val="150000"/>
                        </a:lnSpc>
                        <a:spcBef>
                          <a:spcPts val="1500"/>
                        </a:spcBef>
                        <a:spcAft>
                          <a:spcPts val="0"/>
                        </a:spcAft>
                        <a:buClr>
                          <a:srgbClr val="507EE9"/>
                        </a:buClr>
                        <a:buSzPts val="1600"/>
                        <a:buFont typeface="Inter Light"/>
                        <a:buChar char="●"/>
                      </a:pPr>
                      <a:r>
                        <a:rPr lang="en-US" sz="1600">
                          <a:solidFill>
                            <a:srgbClr val="455560"/>
                          </a:solidFill>
                          <a:latin typeface="Inter Light"/>
                          <a:ea typeface="Inter Light"/>
                          <a:cs typeface="Inter Light"/>
                          <a:sym typeface="Inter Light"/>
                        </a:rPr>
                        <a:t>Laptops</a:t>
                      </a:r>
                      <a:endParaRPr sz="1600">
                        <a:latin typeface="Inter Light"/>
                        <a:ea typeface="Inter Light"/>
                        <a:cs typeface="Inter Light"/>
                        <a:sym typeface="Inter Light"/>
                      </a:endParaRPr>
                    </a:p>
                  </a:txBody>
                  <a:tcPr marT="91425" marB="91425" marR="91425" marL="91425">
                    <a:lnL cap="flat" cmpd="sng" w="9525">
                      <a:solidFill>
                        <a:srgbClr val="5FC2AE"/>
                      </a:solidFill>
                      <a:prstDash val="solid"/>
                      <a:round/>
                      <a:headEnd len="sm" w="sm" type="none"/>
                      <a:tailEnd len="sm" w="sm" type="none"/>
                    </a:lnL>
                    <a:lnR cap="flat" cmpd="sng" w="9525">
                      <a:solidFill>
                        <a:srgbClr val="5FC2AE"/>
                      </a:solidFill>
                      <a:prstDash val="solid"/>
                      <a:round/>
                      <a:headEnd len="sm" w="sm" type="none"/>
                      <a:tailEnd len="sm" w="sm" type="none"/>
                    </a:lnR>
                    <a:lnT cap="flat" cmpd="sng" w="9525">
                      <a:solidFill>
                        <a:srgbClr val="5FC2AE"/>
                      </a:solidFill>
                      <a:prstDash val="solid"/>
                      <a:round/>
                      <a:headEnd len="sm" w="sm" type="none"/>
                      <a:tailEnd len="sm" w="sm" type="none"/>
                    </a:lnT>
                    <a:lnB cap="flat" cmpd="sng" w="9525">
                      <a:solidFill>
                        <a:srgbClr val="5FC2AE"/>
                      </a:solidFill>
                      <a:prstDash val="solid"/>
                      <a:round/>
                      <a:headEnd len="sm" w="sm" type="none"/>
                      <a:tailEnd len="sm" w="sm" type="none"/>
                    </a:lnB>
                  </a:tcPr>
                </a:tc>
                <a:tc hMerge="1"/>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7" name="Shape 2977"/>
        <p:cNvGrpSpPr/>
        <p:nvPr/>
      </p:nvGrpSpPr>
      <p:grpSpPr>
        <a:xfrm>
          <a:off x="0" y="0"/>
          <a:ext cx="0" cy="0"/>
          <a:chOff x="0" y="0"/>
          <a:chExt cx="0" cy="0"/>
        </a:xfrm>
      </p:grpSpPr>
      <p:sp>
        <p:nvSpPr>
          <p:cNvPr id="2978" name="Google Shape;2978;p250"/>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highlight>
                  <a:schemeClr val="lt1"/>
                </a:highlight>
              </a:rPr>
              <a:t>Meanwhile, elsewhere in the world</a:t>
            </a:r>
            <a:endParaRPr>
              <a:highlight>
                <a:schemeClr val="lt1"/>
              </a:highlight>
            </a:endParaRPr>
          </a:p>
        </p:txBody>
      </p:sp>
      <p:sp>
        <p:nvSpPr>
          <p:cNvPr id="2979" name="Google Shape;2979;p250"/>
          <p:cNvSpPr txBox="1"/>
          <p:nvPr>
            <p:ph idx="1" type="body"/>
          </p:nvPr>
        </p:nvSpPr>
        <p:spPr>
          <a:xfrm>
            <a:off x="514800" y="1432650"/>
            <a:ext cx="11095800" cy="4802400"/>
          </a:xfrm>
          <a:prstGeom prst="rect">
            <a:avLst/>
          </a:prstGeom>
        </p:spPr>
        <p:txBody>
          <a:bodyPr anchorCtr="0" anchor="t" bIns="45700" lIns="90000" spcFirstLastPara="1" rIns="90000" wrap="square" tIns="45700">
            <a:noAutofit/>
          </a:bodyPr>
          <a:lstStyle/>
          <a:p>
            <a:pPr indent="-342900" lvl="0" marL="457200" rtl="0" algn="l">
              <a:lnSpc>
                <a:spcPct val="150000"/>
              </a:lnSpc>
              <a:spcBef>
                <a:spcPts val="1500"/>
              </a:spcBef>
              <a:spcAft>
                <a:spcPts val="0"/>
              </a:spcAft>
              <a:buClr>
                <a:srgbClr val="4F7DE8"/>
              </a:buClr>
              <a:buSzPts val="1800"/>
              <a:buChar char="●"/>
            </a:pPr>
            <a:r>
              <a:rPr lang="en-US" sz="1800">
                <a:solidFill>
                  <a:srgbClr val="4F7DE8"/>
                </a:solidFill>
              </a:rPr>
              <a:t>India -</a:t>
            </a:r>
            <a:r>
              <a:rPr lang="en-US" sz="1800">
                <a:solidFill>
                  <a:schemeClr val="dk1"/>
                </a:solidFill>
              </a:rPr>
              <a:t> Standard IS/IEC 62680-1-3:2022</a:t>
            </a:r>
            <a:endParaRPr sz="1800">
              <a:solidFill>
                <a:schemeClr val="dk1"/>
              </a:solidFill>
            </a:endParaRPr>
          </a:p>
          <a:p>
            <a:pPr indent="-342900" lvl="1" marL="914400" rtl="0" algn="l">
              <a:lnSpc>
                <a:spcPct val="150000"/>
              </a:lnSpc>
              <a:spcBef>
                <a:spcPts val="0"/>
              </a:spcBef>
              <a:spcAft>
                <a:spcPts val="0"/>
              </a:spcAft>
              <a:buClr>
                <a:srgbClr val="4F7DE8"/>
              </a:buClr>
              <a:buSzPts val="1800"/>
              <a:buChar char="○"/>
            </a:pPr>
            <a:r>
              <a:rPr lang="en-US" sz="1800">
                <a:solidFill>
                  <a:srgbClr val="4F7DE8"/>
                </a:solidFill>
              </a:rPr>
              <a:t>by March 2025</a:t>
            </a:r>
            <a:endParaRPr sz="1800">
              <a:solidFill>
                <a:srgbClr val="4F7DE8"/>
              </a:solidFill>
            </a:endParaRPr>
          </a:p>
          <a:p>
            <a:pPr indent="-342900" lvl="0" marL="457200" rtl="0" algn="l">
              <a:lnSpc>
                <a:spcPct val="150000"/>
              </a:lnSpc>
              <a:spcBef>
                <a:spcPts val="0"/>
              </a:spcBef>
              <a:spcAft>
                <a:spcPts val="0"/>
              </a:spcAft>
              <a:buClr>
                <a:srgbClr val="4F7DE8"/>
              </a:buClr>
              <a:buSzPts val="1800"/>
              <a:buChar char="●"/>
            </a:pPr>
            <a:r>
              <a:rPr lang="en-US" sz="1800">
                <a:solidFill>
                  <a:srgbClr val="4F7DE8"/>
                </a:solidFill>
              </a:rPr>
              <a:t>Saudi Arabia -</a:t>
            </a:r>
            <a:r>
              <a:rPr lang="en-US" sz="1800">
                <a:solidFill>
                  <a:schemeClr val="accent3"/>
                </a:solidFill>
              </a:rPr>
              <a:t> </a:t>
            </a:r>
            <a:r>
              <a:rPr lang="en-US" sz="1800">
                <a:solidFill>
                  <a:schemeClr val="dk1"/>
                </a:solidFill>
              </a:rPr>
              <a:t>Decision No. 1/193/2023 on USB-C Common Charging Solution</a:t>
            </a:r>
            <a:endParaRPr sz="1800">
              <a:solidFill>
                <a:schemeClr val="dk1"/>
              </a:solidFill>
            </a:endParaRPr>
          </a:p>
          <a:p>
            <a:pPr indent="-342900" lvl="1" marL="914400" rtl="0" algn="l">
              <a:lnSpc>
                <a:spcPct val="150000"/>
              </a:lnSpc>
              <a:spcBef>
                <a:spcPts val="0"/>
              </a:spcBef>
              <a:spcAft>
                <a:spcPts val="0"/>
              </a:spcAft>
              <a:buClr>
                <a:srgbClr val="4F7DE8"/>
              </a:buClr>
              <a:buSzPts val="1800"/>
              <a:buChar char="○"/>
            </a:pPr>
            <a:r>
              <a:rPr lang="en-US" sz="1800">
                <a:solidFill>
                  <a:srgbClr val="4F7DE8"/>
                </a:solidFill>
              </a:rPr>
              <a:t>from 1 January 2025 -</a:t>
            </a:r>
            <a:r>
              <a:rPr lang="en-US" sz="1800">
                <a:solidFill>
                  <a:schemeClr val="accent3"/>
                </a:solidFill>
              </a:rPr>
              <a:t> </a:t>
            </a:r>
            <a:r>
              <a:rPr lang="en-US" sz="1800">
                <a:solidFill>
                  <a:schemeClr val="dk1"/>
                </a:solidFill>
              </a:rPr>
              <a:t>all mobile phones, digital cameras, e-readers, handheld video game consoles, headphones, earbuds, keyboards, mice, portable navigation systems, wireless routers, speakers and portable speakers </a:t>
            </a:r>
            <a:endParaRPr sz="1800">
              <a:solidFill>
                <a:schemeClr val="dk1"/>
              </a:solidFill>
            </a:endParaRPr>
          </a:p>
          <a:p>
            <a:pPr indent="-342900" lvl="1" marL="914400" rtl="0" algn="l">
              <a:lnSpc>
                <a:spcPct val="150000"/>
              </a:lnSpc>
              <a:spcBef>
                <a:spcPts val="0"/>
              </a:spcBef>
              <a:spcAft>
                <a:spcPts val="0"/>
              </a:spcAft>
              <a:buClr>
                <a:srgbClr val="4F7DE8"/>
              </a:buClr>
              <a:buSzPts val="1800"/>
              <a:buChar char="○"/>
            </a:pPr>
            <a:r>
              <a:rPr lang="en-US" sz="1800">
                <a:solidFill>
                  <a:srgbClr val="4F7DE8"/>
                </a:solidFill>
              </a:rPr>
              <a:t>from 1 April 2026 -</a:t>
            </a:r>
            <a:r>
              <a:rPr lang="en-US" sz="1800">
                <a:solidFill>
                  <a:schemeClr val="dk1"/>
                </a:solidFill>
              </a:rPr>
              <a:t> laptops</a:t>
            </a:r>
            <a:endParaRPr sz="1800">
              <a:solidFill>
                <a:schemeClr val="dk1"/>
              </a:solidFill>
            </a:endParaRPr>
          </a:p>
          <a:p>
            <a:pPr indent="-342900" lvl="0" marL="457200" rtl="0" algn="l">
              <a:lnSpc>
                <a:spcPct val="150000"/>
              </a:lnSpc>
              <a:spcBef>
                <a:spcPts val="0"/>
              </a:spcBef>
              <a:spcAft>
                <a:spcPts val="0"/>
              </a:spcAft>
              <a:buClr>
                <a:srgbClr val="4F7DE8"/>
              </a:buClr>
              <a:buSzPts val="1800"/>
              <a:buChar char="●"/>
            </a:pPr>
            <a:r>
              <a:rPr lang="en-US" sz="1800">
                <a:solidFill>
                  <a:srgbClr val="4F7DE8"/>
                </a:solidFill>
              </a:rPr>
              <a:t>Chile -</a:t>
            </a:r>
            <a:r>
              <a:rPr lang="en-US" sz="1800">
                <a:solidFill>
                  <a:schemeClr val="dk1"/>
                </a:solidFill>
              </a:rPr>
              <a:t> Bill on the Standardising Common Chargers for Mobile Phones and other Similar Electronic Devices</a:t>
            </a:r>
            <a:endParaRPr sz="1800">
              <a:solidFill>
                <a:schemeClr val="dk1"/>
              </a:solidFill>
            </a:endParaRPr>
          </a:p>
          <a:p>
            <a:pPr indent="-342900" lvl="1" marL="914400" rtl="0" algn="l">
              <a:lnSpc>
                <a:spcPct val="150000"/>
              </a:lnSpc>
              <a:spcBef>
                <a:spcPts val="0"/>
              </a:spcBef>
              <a:spcAft>
                <a:spcPts val="0"/>
              </a:spcAft>
              <a:buClr>
                <a:srgbClr val="4F7DE8"/>
              </a:buClr>
              <a:buSzPts val="1800"/>
              <a:buChar char="○"/>
            </a:pPr>
            <a:r>
              <a:rPr lang="en-US" sz="1800">
                <a:solidFill>
                  <a:schemeClr val="dk1"/>
                </a:solidFill>
              </a:rPr>
              <a:t>the same charging solution</a:t>
            </a:r>
            <a:endParaRPr sz="1800">
              <a:solidFill>
                <a:schemeClr val="dk1"/>
              </a:solidFill>
            </a:endParaRPr>
          </a:p>
          <a:p>
            <a:pPr indent="-342900" lvl="0" marL="457200" rtl="0" algn="l">
              <a:lnSpc>
                <a:spcPct val="150000"/>
              </a:lnSpc>
              <a:spcBef>
                <a:spcPts val="0"/>
              </a:spcBef>
              <a:spcAft>
                <a:spcPts val="0"/>
              </a:spcAft>
              <a:buClr>
                <a:srgbClr val="4F7DE8"/>
              </a:buClr>
              <a:buSzPts val="1800"/>
              <a:buChar char="●"/>
            </a:pPr>
            <a:r>
              <a:rPr lang="en-US" sz="1800">
                <a:solidFill>
                  <a:schemeClr val="dk1"/>
                </a:solidFill>
              </a:rPr>
              <a:t>Standardising Common Chargers for Mobile Phones and other Similar Electronic Devices</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3" name="Shape 2983"/>
        <p:cNvGrpSpPr/>
        <p:nvPr/>
      </p:nvGrpSpPr>
      <p:grpSpPr>
        <a:xfrm>
          <a:off x="0" y="0"/>
          <a:ext cx="0" cy="0"/>
          <a:chOff x="0" y="0"/>
          <a:chExt cx="0" cy="0"/>
        </a:xfrm>
      </p:grpSpPr>
      <p:sp>
        <p:nvSpPr>
          <p:cNvPr id="2984" name="Google Shape;2984;p251"/>
          <p:cNvSpPr txBox="1"/>
          <p:nvPr>
            <p:ph type="title"/>
          </p:nvPr>
        </p:nvSpPr>
        <p:spPr>
          <a:xfrm>
            <a:off x="514800" y="2701750"/>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600"/>
              </a:spcAft>
              <a:buClr>
                <a:schemeClr val="dk1"/>
              </a:buClr>
              <a:buSzPts val="1500"/>
              <a:buFont typeface="Arial"/>
              <a:buNone/>
            </a:pPr>
            <a:r>
              <a:rPr lang="en-US" sz="4000"/>
              <a:t>European Accessibility Act</a:t>
            </a:r>
            <a:endParaRPr sz="4000"/>
          </a:p>
        </p:txBody>
      </p:sp>
      <p:sp>
        <p:nvSpPr>
          <p:cNvPr id="2985" name="Google Shape;2985;p251"/>
          <p:cNvSpPr txBox="1"/>
          <p:nvPr/>
        </p:nvSpPr>
        <p:spPr>
          <a:xfrm>
            <a:off x="629367" y="4407267"/>
            <a:ext cx="448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Inter Light"/>
              <a:ea typeface="Inter Light"/>
              <a:cs typeface="Inter Light"/>
              <a:sym typeface="Inter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0" name="Shape 2990"/>
        <p:cNvGrpSpPr/>
        <p:nvPr/>
      </p:nvGrpSpPr>
      <p:grpSpPr>
        <a:xfrm>
          <a:off x="0" y="0"/>
          <a:ext cx="0" cy="0"/>
          <a:chOff x="0" y="0"/>
          <a:chExt cx="0" cy="0"/>
        </a:xfrm>
      </p:grpSpPr>
      <p:sp>
        <p:nvSpPr>
          <p:cNvPr id="2991" name="Google Shape;2991;p252"/>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European Accessibility Act (EAA)</a:t>
            </a:r>
            <a:endParaRPr/>
          </a:p>
        </p:txBody>
      </p:sp>
      <p:sp>
        <p:nvSpPr>
          <p:cNvPr id="2992" name="Google Shape;2992;p252"/>
          <p:cNvSpPr txBox="1"/>
          <p:nvPr>
            <p:ph idx="1" type="body"/>
          </p:nvPr>
        </p:nvSpPr>
        <p:spPr>
          <a:xfrm>
            <a:off x="514800" y="1264475"/>
            <a:ext cx="11095800" cy="4821300"/>
          </a:xfrm>
          <a:prstGeom prst="rect">
            <a:avLst/>
          </a:prstGeom>
        </p:spPr>
        <p:txBody>
          <a:bodyPr anchorCtr="0" anchor="t" bIns="45700" lIns="90000" spcFirstLastPara="1" rIns="90000" wrap="square" tIns="45700">
            <a:noAutofit/>
          </a:bodyPr>
          <a:lstStyle/>
          <a:p>
            <a:pPr indent="0" lvl="0" marL="0" rtl="0" algn="l">
              <a:lnSpc>
                <a:spcPct val="115000"/>
              </a:lnSpc>
              <a:spcBef>
                <a:spcPts val="1500"/>
              </a:spcBef>
              <a:spcAft>
                <a:spcPts val="0"/>
              </a:spcAft>
              <a:buNone/>
            </a:pPr>
            <a:r>
              <a:rPr lang="en-US">
                <a:solidFill>
                  <a:schemeClr val="dk1"/>
                </a:solidFill>
              </a:rPr>
              <a:t>Directive 2019/882</a:t>
            </a:r>
            <a:endParaRPr>
              <a:solidFill>
                <a:schemeClr val="dk1"/>
              </a:solidFill>
            </a:endParaRPr>
          </a:p>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accessibility requirements for product and services</a:t>
            </a:r>
            <a:endParaRPr sz="1800">
              <a:solidFill>
                <a:schemeClr val="dk1"/>
              </a:solidFill>
            </a:endParaRPr>
          </a:p>
          <a:p>
            <a:pPr indent="-330200" lvl="1" marL="914400" marR="0" rtl="0" algn="l">
              <a:lnSpc>
                <a:spcPct val="150000"/>
              </a:lnSpc>
              <a:spcBef>
                <a:spcPts val="0"/>
              </a:spcBef>
              <a:spcAft>
                <a:spcPts val="0"/>
              </a:spcAft>
              <a:buClr>
                <a:schemeClr val="accent3"/>
              </a:buClr>
              <a:buSzPts val="1600"/>
              <a:buChar char="○"/>
            </a:pPr>
            <a:r>
              <a:rPr lang="en-US" sz="1600">
                <a:solidFill>
                  <a:schemeClr val="dk1"/>
                </a:solidFill>
              </a:rPr>
              <a:t>consumer terminal equipment with interactive computing capability, used for electronic communications services/for audiovisual media services</a:t>
            </a:r>
            <a:endParaRPr sz="1600">
              <a:solidFill>
                <a:schemeClr val="dk1"/>
              </a:solidFill>
            </a:endParaRPr>
          </a:p>
          <a:p>
            <a:pPr indent="-330200" lvl="1" marL="914400" marR="0" rtl="0" algn="l">
              <a:lnSpc>
                <a:spcPct val="150000"/>
              </a:lnSpc>
              <a:spcBef>
                <a:spcPts val="0"/>
              </a:spcBef>
              <a:spcAft>
                <a:spcPts val="0"/>
              </a:spcAft>
              <a:buClr>
                <a:schemeClr val="accent3"/>
              </a:buClr>
              <a:buSzPts val="1600"/>
              <a:buChar char="○"/>
            </a:pPr>
            <a:r>
              <a:rPr lang="en-US" sz="1600">
                <a:solidFill>
                  <a:schemeClr val="dk1"/>
                </a:solidFill>
              </a:rPr>
              <a:t>consumer general purpose computer hardware systems and operating systems for those hardware systems</a:t>
            </a:r>
            <a:endParaRPr sz="1600">
              <a:solidFill>
                <a:schemeClr val="dk1"/>
              </a:solidFill>
            </a:endParaRPr>
          </a:p>
          <a:p>
            <a:pPr indent="-330200" lvl="1" marL="914400" marR="0" rtl="0" algn="l">
              <a:lnSpc>
                <a:spcPct val="150000"/>
              </a:lnSpc>
              <a:spcBef>
                <a:spcPts val="0"/>
              </a:spcBef>
              <a:spcAft>
                <a:spcPts val="0"/>
              </a:spcAft>
              <a:buClr>
                <a:schemeClr val="accent3"/>
              </a:buClr>
              <a:buSzPts val="1600"/>
              <a:buChar char="○"/>
            </a:pPr>
            <a:r>
              <a:rPr lang="en-US" sz="1600">
                <a:solidFill>
                  <a:schemeClr val="dk1"/>
                </a:solidFill>
              </a:rPr>
              <a:t>self-service terminals</a:t>
            </a:r>
            <a:endParaRPr sz="1600">
              <a:solidFill>
                <a:schemeClr val="dk1"/>
              </a:solidFill>
            </a:endParaRPr>
          </a:p>
          <a:p>
            <a:pPr indent="-317500" lvl="2" marL="1371600" marR="0" rtl="0" algn="l">
              <a:lnSpc>
                <a:spcPct val="150000"/>
              </a:lnSpc>
              <a:spcBef>
                <a:spcPts val="0"/>
              </a:spcBef>
              <a:spcAft>
                <a:spcPts val="0"/>
              </a:spcAft>
              <a:buClr>
                <a:srgbClr val="60C2AE"/>
              </a:buClr>
              <a:buSzPts val="1400"/>
              <a:buChar char="■"/>
            </a:pPr>
            <a:r>
              <a:rPr lang="en-US" sz="1400">
                <a:solidFill>
                  <a:schemeClr val="dk1"/>
                </a:solidFill>
              </a:rPr>
              <a:t>automated teller machines</a:t>
            </a:r>
            <a:endParaRPr sz="1400">
              <a:solidFill>
                <a:schemeClr val="dk1"/>
              </a:solidFill>
            </a:endParaRPr>
          </a:p>
          <a:p>
            <a:pPr indent="-317500" lvl="2" marL="1371600" marR="0" rtl="0" algn="l">
              <a:lnSpc>
                <a:spcPct val="150000"/>
              </a:lnSpc>
              <a:spcBef>
                <a:spcPts val="0"/>
              </a:spcBef>
              <a:spcAft>
                <a:spcPts val="0"/>
              </a:spcAft>
              <a:buClr>
                <a:srgbClr val="60C2AE"/>
              </a:buClr>
              <a:buSzPts val="1400"/>
              <a:buChar char="■"/>
            </a:pPr>
            <a:r>
              <a:rPr lang="en-US" sz="1400">
                <a:solidFill>
                  <a:schemeClr val="dk1"/>
                </a:solidFill>
              </a:rPr>
              <a:t>ticketing machines</a:t>
            </a:r>
            <a:endParaRPr sz="1400">
              <a:solidFill>
                <a:schemeClr val="dk1"/>
              </a:solidFill>
            </a:endParaRPr>
          </a:p>
          <a:p>
            <a:pPr indent="-317500" lvl="2" marL="1371600" marR="0" rtl="0" algn="l">
              <a:lnSpc>
                <a:spcPct val="150000"/>
              </a:lnSpc>
              <a:spcBef>
                <a:spcPts val="0"/>
              </a:spcBef>
              <a:spcAft>
                <a:spcPts val="0"/>
              </a:spcAft>
              <a:buClr>
                <a:srgbClr val="60C2AE"/>
              </a:buClr>
              <a:buSzPts val="1400"/>
              <a:buChar char="■"/>
            </a:pPr>
            <a:r>
              <a:rPr lang="en-US" sz="1400">
                <a:solidFill>
                  <a:schemeClr val="dk1"/>
                </a:solidFill>
              </a:rPr>
              <a:t>check-in machines</a:t>
            </a:r>
            <a:endParaRPr sz="1400">
              <a:solidFill>
                <a:schemeClr val="dk1"/>
              </a:solidFill>
            </a:endParaRPr>
          </a:p>
          <a:p>
            <a:pPr indent="-317500" lvl="2" marL="1371600" marR="0" rtl="0" algn="l">
              <a:lnSpc>
                <a:spcPct val="150000"/>
              </a:lnSpc>
              <a:spcBef>
                <a:spcPts val="0"/>
              </a:spcBef>
              <a:spcAft>
                <a:spcPts val="0"/>
              </a:spcAft>
              <a:buClr>
                <a:srgbClr val="60C2AE"/>
              </a:buClr>
              <a:buSzPts val="1400"/>
              <a:buChar char="■"/>
            </a:pPr>
            <a:r>
              <a:rPr lang="en-US" sz="1400">
                <a:solidFill>
                  <a:schemeClr val="dk1"/>
                </a:solidFill>
              </a:rPr>
              <a:t>— interactive self-service terminals providing information, excluding terminals installed as integrated parts of vehicles, aircrafts, ships or rolling stock</a:t>
            </a:r>
            <a:endParaRPr sz="1400">
              <a:solidFill>
                <a:schemeClr val="dk1"/>
              </a:solidFill>
            </a:endParaRPr>
          </a:p>
          <a:p>
            <a:pPr indent="-330200" lvl="1" marL="914400" marR="0" rtl="0" algn="l">
              <a:lnSpc>
                <a:spcPct val="150000"/>
              </a:lnSpc>
              <a:spcBef>
                <a:spcPts val="0"/>
              </a:spcBef>
              <a:spcAft>
                <a:spcPts val="0"/>
              </a:spcAft>
              <a:buClr>
                <a:schemeClr val="accent3"/>
              </a:buClr>
              <a:buSzPts val="1600"/>
              <a:buChar char="○"/>
            </a:pPr>
            <a:r>
              <a:rPr lang="en-US" sz="1600">
                <a:solidFill>
                  <a:schemeClr val="dk1"/>
                </a:solidFill>
              </a:rPr>
              <a:t>e-readers</a:t>
            </a:r>
            <a:endParaRPr sz="16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7" name="Shape 2997"/>
        <p:cNvGrpSpPr/>
        <p:nvPr/>
      </p:nvGrpSpPr>
      <p:grpSpPr>
        <a:xfrm>
          <a:off x="0" y="0"/>
          <a:ext cx="0" cy="0"/>
          <a:chOff x="0" y="0"/>
          <a:chExt cx="0" cy="0"/>
        </a:xfrm>
      </p:grpSpPr>
      <p:sp>
        <p:nvSpPr>
          <p:cNvPr id="2998" name="Google Shape;2998;p253"/>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Obligations of Manufacturers</a:t>
            </a:r>
            <a:endParaRPr/>
          </a:p>
        </p:txBody>
      </p:sp>
      <p:sp>
        <p:nvSpPr>
          <p:cNvPr id="2999" name="Google Shape;2999;p253"/>
          <p:cNvSpPr txBox="1"/>
          <p:nvPr>
            <p:ph idx="1" type="body"/>
          </p:nvPr>
        </p:nvSpPr>
        <p:spPr>
          <a:xfrm>
            <a:off x="514800" y="1438875"/>
            <a:ext cx="11095800" cy="4279500"/>
          </a:xfrm>
          <a:prstGeom prst="rect">
            <a:avLst/>
          </a:prstGeom>
        </p:spPr>
        <p:txBody>
          <a:bodyPr anchorCtr="0" anchor="t" bIns="45700" lIns="90000" spcFirstLastPara="1" rIns="90000" wrap="square" tIns="45700">
            <a:noAutofit/>
          </a:bodyPr>
          <a:lstStyle/>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Product design in accordance with the applicable accessibility requirements</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Technical documentation</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Carry out conformity assessment procedure</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Draw up an EU declaration of conformity and affix the CE marking</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Keep the technical documentation and the EU declaration of conformity for five years </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Products bear a type, batch or serial number or other element allowing their identification</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Indicate the name, registered trade name or registered trade mark and the address at which they can be contacted on the product</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Instructions and safety information in an easily understandable language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254"/>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General Accessibility Requirements</a:t>
            </a:r>
            <a:endParaRPr/>
          </a:p>
        </p:txBody>
      </p:sp>
      <p:sp>
        <p:nvSpPr>
          <p:cNvPr id="3006" name="Google Shape;3006;p254"/>
          <p:cNvSpPr txBox="1"/>
          <p:nvPr>
            <p:ph idx="1" type="body"/>
          </p:nvPr>
        </p:nvSpPr>
        <p:spPr>
          <a:xfrm>
            <a:off x="514800" y="1438875"/>
            <a:ext cx="11095800" cy="4279500"/>
          </a:xfrm>
          <a:prstGeom prst="rect">
            <a:avLst/>
          </a:prstGeom>
        </p:spPr>
        <p:txBody>
          <a:bodyPr anchorCtr="0" anchor="t" bIns="45700" lIns="90000" spcFirstLastPara="1" rIns="90000" wrap="square" tIns="45700">
            <a:noAutofit/>
          </a:bodyPr>
          <a:lstStyle/>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The information on the use of the product on the product itself (labelling, instructions and warning)</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made available via more than one sensory channel</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presented in an understandable way</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presented to users in ways they can perceive</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presented in fonts of adequate size and suitable shape, taking into account foreseeable conditions for use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1" name="Shape 3011"/>
        <p:cNvGrpSpPr/>
        <p:nvPr/>
      </p:nvGrpSpPr>
      <p:grpSpPr>
        <a:xfrm>
          <a:off x="0" y="0"/>
          <a:ext cx="0" cy="0"/>
          <a:chOff x="0" y="0"/>
          <a:chExt cx="0" cy="0"/>
        </a:xfrm>
      </p:grpSpPr>
      <p:sp>
        <p:nvSpPr>
          <p:cNvPr id="3012" name="Google Shape;3012;p255"/>
          <p:cNvSpPr txBox="1"/>
          <p:nvPr>
            <p:ph idx="1" type="body"/>
          </p:nvPr>
        </p:nvSpPr>
        <p:spPr>
          <a:xfrm>
            <a:off x="514800" y="1143000"/>
            <a:ext cx="11095800" cy="4575300"/>
          </a:xfrm>
          <a:prstGeom prst="rect">
            <a:avLst/>
          </a:prstGeom>
        </p:spPr>
        <p:txBody>
          <a:bodyPr anchorCtr="0" anchor="t" bIns="45700" lIns="90000" spcFirstLastPara="1" rIns="90000" wrap="square" tIns="45700">
            <a:noAutofit/>
          </a:bodyPr>
          <a:lstStyle/>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The Instructions for use of a product, where not provided on the product itself (website)</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all above +</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content - made available in text formats that can be used for generating alternative assistive formats</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be accompanied by an alternative presentation of any non-textual content</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include a description of the user interface of the product (handling, control and feedback input and output)</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include a description of the functionality of the product</a:t>
            </a:r>
            <a:endParaRPr sz="1800">
              <a:solidFill>
                <a:schemeClr val="dk1"/>
              </a:solidFill>
            </a:endParaRPr>
          </a:p>
          <a:p>
            <a:pPr indent="-342900" lvl="1" marL="914400" marR="0" rtl="0" algn="l">
              <a:lnSpc>
                <a:spcPct val="150000"/>
              </a:lnSpc>
              <a:spcBef>
                <a:spcPts val="0"/>
              </a:spcBef>
              <a:spcAft>
                <a:spcPts val="0"/>
              </a:spcAft>
              <a:buClr>
                <a:schemeClr val="accent3"/>
              </a:buClr>
              <a:buSzPts val="1800"/>
              <a:buChar char="○"/>
            </a:pPr>
            <a:r>
              <a:rPr lang="en-US" sz="1800">
                <a:solidFill>
                  <a:schemeClr val="dk1"/>
                </a:solidFill>
              </a:rPr>
              <a:t>include a description of the software and hardware interfacing of the product with assistive devices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9" name="Shape 2829"/>
        <p:cNvGrpSpPr/>
        <p:nvPr/>
      </p:nvGrpSpPr>
      <p:grpSpPr>
        <a:xfrm>
          <a:off x="0" y="0"/>
          <a:ext cx="0" cy="0"/>
          <a:chOff x="0" y="0"/>
          <a:chExt cx="0" cy="0"/>
        </a:xfrm>
      </p:grpSpPr>
      <p:sp>
        <p:nvSpPr>
          <p:cNvPr id="2830" name="Google Shape;2830;p238"/>
          <p:cNvSpPr txBox="1"/>
          <p:nvPr>
            <p:ph type="title"/>
          </p:nvPr>
        </p:nvSpPr>
        <p:spPr>
          <a:xfrm>
            <a:off x="7352923" y="1694039"/>
            <a:ext cx="3981300" cy="192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000">
                <a:solidFill>
                  <a:srgbClr val="455560"/>
                </a:solidFill>
              </a:rPr>
              <a:t>Webinar Platform </a:t>
            </a:r>
            <a:r>
              <a:rPr lang="en-US" sz="5000">
                <a:solidFill>
                  <a:srgbClr val="507EE9"/>
                </a:solidFill>
              </a:rPr>
              <a:t>Tips</a:t>
            </a:r>
            <a:endParaRPr sz="5000">
              <a:solidFill>
                <a:srgbClr val="507EE9"/>
              </a:solidFill>
            </a:endParaRPr>
          </a:p>
        </p:txBody>
      </p:sp>
      <p:pic>
        <p:nvPicPr>
          <p:cNvPr id="2831" name="Google Shape;2831;p238"/>
          <p:cNvPicPr preferRelativeResize="0"/>
          <p:nvPr>
            <p:ph idx="2" type="pic"/>
          </p:nvPr>
        </p:nvPicPr>
        <p:blipFill rotWithShape="1">
          <a:blip r:embed="rId3">
            <a:alphaModFix/>
          </a:blip>
          <a:srcRect b="0" l="8339" r="8347" t="0"/>
          <a:stretch/>
        </p:blipFill>
        <p:spPr>
          <a:xfrm>
            <a:off x="1029942" y="693568"/>
            <a:ext cx="1962000" cy="1569600"/>
          </a:xfrm>
          <a:prstGeom prst="roundRect">
            <a:avLst>
              <a:gd fmla="val 16667" name="adj"/>
            </a:avLst>
          </a:prstGeom>
        </p:spPr>
      </p:pic>
      <p:pic>
        <p:nvPicPr>
          <p:cNvPr id="2832" name="Google Shape;2832;p238"/>
          <p:cNvPicPr preferRelativeResize="0"/>
          <p:nvPr>
            <p:ph idx="3" type="pic"/>
          </p:nvPr>
        </p:nvPicPr>
        <p:blipFill rotWithShape="1">
          <a:blip r:embed="rId4">
            <a:alphaModFix/>
          </a:blip>
          <a:srcRect b="0" l="8339" r="8347" t="0"/>
          <a:stretch/>
        </p:blipFill>
        <p:spPr>
          <a:xfrm>
            <a:off x="4247006" y="2443534"/>
            <a:ext cx="1962000" cy="1569600"/>
          </a:xfrm>
          <a:prstGeom prst="roundRect">
            <a:avLst>
              <a:gd fmla="val 16667" name="adj"/>
            </a:avLst>
          </a:prstGeom>
        </p:spPr>
      </p:pic>
      <p:sp>
        <p:nvSpPr>
          <p:cNvPr id="2833" name="Google Shape;2833;p238"/>
          <p:cNvSpPr txBox="1"/>
          <p:nvPr>
            <p:ph idx="8" type="body"/>
          </p:nvPr>
        </p:nvSpPr>
        <p:spPr>
          <a:xfrm>
            <a:off x="3144531" y="1142414"/>
            <a:ext cx="2123700" cy="750000"/>
          </a:xfrm>
          <a:prstGeom prst="rect">
            <a:avLst/>
          </a:prstGeom>
        </p:spPr>
        <p:txBody>
          <a:bodyPr anchorCtr="0" anchor="t" bIns="45700" lIns="90000" spcFirstLastPara="1" rIns="90000" wrap="square" tIns="45700">
            <a:noAutofit/>
          </a:bodyPr>
          <a:lstStyle/>
          <a:p>
            <a:pPr indent="0" lvl="0" marL="0" rtl="0" algn="l">
              <a:spcBef>
                <a:spcPts val="1500"/>
              </a:spcBef>
              <a:spcAft>
                <a:spcPts val="0"/>
              </a:spcAft>
              <a:buNone/>
            </a:pPr>
            <a:r>
              <a:rPr lang="en-US"/>
              <a:t>Q&amp;A Session </a:t>
            </a:r>
            <a:endParaRPr/>
          </a:p>
        </p:txBody>
      </p:sp>
      <p:pic>
        <p:nvPicPr>
          <p:cNvPr id="2834" name="Google Shape;2834;p238"/>
          <p:cNvPicPr preferRelativeResize="0"/>
          <p:nvPr>
            <p:ph idx="4" type="pic"/>
          </p:nvPr>
        </p:nvPicPr>
        <p:blipFill rotWithShape="1">
          <a:blip r:embed="rId5">
            <a:alphaModFix/>
          </a:blip>
          <a:srcRect b="0" l="10759" r="10759" t="0"/>
          <a:stretch/>
        </p:blipFill>
        <p:spPr>
          <a:xfrm>
            <a:off x="1020417" y="4174742"/>
            <a:ext cx="1962000" cy="1569600"/>
          </a:xfrm>
          <a:prstGeom prst="roundRect">
            <a:avLst>
              <a:gd fmla="val 16667" name="adj"/>
            </a:avLst>
          </a:prstGeom>
        </p:spPr>
      </p:pic>
      <p:sp>
        <p:nvSpPr>
          <p:cNvPr id="2835" name="Google Shape;2835;p238"/>
          <p:cNvSpPr txBox="1"/>
          <p:nvPr>
            <p:ph idx="9" type="body"/>
          </p:nvPr>
        </p:nvSpPr>
        <p:spPr>
          <a:xfrm>
            <a:off x="1198374" y="2887880"/>
            <a:ext cx="2123700" cy="750000"/>
          </a:xfrm>
          <a:prstGeom prst="rect">
            <a:avLst/>
          </a:prstGeom>
        </p:spPr>
        <p:txBody>
          <a:bodyPr anchorCtr="0" anchor="t" bIns="45700" lIns="90000" spcFirstLastPara="1" rIns="90000" wrap="square" tIns="45700">
            <a:noAutofit/>
          </a:bodyPr>
          <a:lstStyle/>
          <a:p>
            <a:pPr indent="0" lvl="0" marL="0" rtl="0" algn="l">
              <a:spcBef>
                <a:spcPts val="1500"/>
              </a:spcBef>
              <a:spcAft>
                <a:spcPts val="0"/>
              </a:spcAft>
              <a:buNone/>
            </a:pPr>
            <a:r>
              <a:rPr lang="en-US"/>
              <a:t>Slides &amp; Webinar Recording</a:t>
            </a:r>
            <a:endParaRPr/>
          </a:p>
        </p:txBody>
      </p:sp>
      <p:sp>
        <p:nvSpPr>
          <p:cNvPr id="2836" name="Google Shape;2836;p238"/>
          <p:cNvSpPr txBox="1"/>
          <p:nvPr>
            <p:ph idx="13" type="body"/>
          </p:nvPr>
        </p:nvSpPr>
        <p:spPr>
          <a:xfrm>
            <a:off x="3144531" y="4650485"/>
            <a:ext cx="2123700" cy="750000"/>
          </a:xfrm>
          <a:prstGeom prst="rect">
            <a:avLst/>
          </a:prstGeom>
        </p:spPr>
        <p:txBody>
          <a:bodyPr anchorCtr="0" anchor="t" bIns="45700" lIns="90000" spcFirstLastPara="1" rIns="90000" wrap="square" tIns="45700">
            <a:noAutofit/>
          </a:bodyPr>
          <a:lstStyle/>
          <a:p>
            <a:pPr indent="0" lvl="0" marL="0" rtl="0" algn="l">
              <a:spcBef>
                <a:spcPts val="1500"/>
              </a:spcBef>
              <a:spcAft>
                <a:spcPts val="0"/>
              </a:spcAft>
              <a:buNone/>
            </a:pPr>
            <a:r>
              <a:rPr lang="en-US"/>
              <a:t>Request a Demo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7" name="Shape 3017"/>
        <p:cNvGrpSpPr/>
        <p:nvPr/>
      </p:nvGrpSpPr>
      <p:grpSpPr>
        <a:xfrm>
          <a:off x="0" y="0"/>
          <a:ext cx="0" cy="0"/>
          <a:chOff x="0" y="0"/>
          <a:chExt cx="0" cy="0"/>
        </a:xfrm>
      </p:grpSpPr>
      <p:sp>
        <p:nvSpPr>
          <p:cNvPr id="3018" name="Google Shape;3018;p256"/>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Compliance Timeline</a:t>
            </a:r>
            <a:endParaRPr/>
          </a:p>
          <a:p>
            <a:pPr indent="0" lvl="0" marL="0" rtl="0" algn="l">
              <a:spcBef>
                <a:spcPts val="0"/>
              </a:spcBef>
              <a:spcAft>
                <a:spcPts val="0"/>
              </a:spcAft>
              <a:buNone/>
            </a:pPr>
            <a:r>
              <a:t/>
            </a:r>
            <a:endParaRPr/>
          </a:p>
        </p:txBody>
      </p:sp>
      <p:sp>
        <p:nvSpPr>
          <p:cNvPr id="3019" name="Google Shape;3019;p256"/>
          <p:cNvSpPr/>
          <p:nvPr/>
        </p:nvSpPr>
        <p:spPr>
          <a:xfrm>
            <a:off x="3817880" y="2726426"/>
            <a:ext cx="885900" cy="54900"/>
          </a:xfrm>
          <a:prstGeom prst="roundRect">
            <a:avLst>
              <a:gd fmla="val 50000" name="adj"/>
            </a:avLst>
          </a:prstGeom>
          <a:solidFill>
            <a:srgbClr val="EF5091"/>
          </a:solidFill>
          <a:ln cap="flat" cmpd="sng" w="9525">
            <a:solidFill>
              <a:srgbClr val="EF509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solidFill>
                <a:schemeClr val="dk2"/>
              </a:solidFill>
              <a:latin typeface="Inter Light"/>
              <a:ea typeface="Inter Light"/>
              <a:cs typeface="Inter Light"/>
              <a:sym typeface="Inter Light"/>
            </a:endParaRPr>
          </a:p>
        </p:txBody>
      </p:sp>
      <p:grpSp>
        <p:nvGrpSpPr>
          <p:cNvPr id="3020" name="Google Shape;3020;p256"/>
          <p:cNvGrpSpPr/>
          <p:nvPr/>
        </p:nvGrpSpPr>
        <p:grpSpPr>
          <a:xfrm>
            <a:off x="837100" y="2310926"/>
            <a:ext cx="2616000" cy="2260999"/>
            <a:chOff x="837100" y="2310926"/>
            <a:chExt cx="2616000" cy="2260999"/>
          </a:xfrm>
        </p:grpSpPr>
        <p:grpSp>
          <p:nvGrpSpPr>
            <p:cNvPr id="3021" name="Google Shape;3021;p256"/>
            <p:cNvGrpSpPr/>
            <p:nvPr/>
          </p:nvGrpSpPr>
          <p:grpSpPr>
            <a:xfrm>
              <a:off x="1702150" y="2310926"/>
              <a:ext cx="885900" cy="885900"/>
              <a:chOff x="1623480" y="2310926"/>
              <a:chExt cx="885900" cy="885900"/>
            </a:xfrm>
          </p:grpSpPr>
          <p:sp>
            <p:nvSpPr>
              <p:cNvPr id="3022" name="Google Shape;3022;p256"/>
              <p:cNvSpPr/>
              <p:nvPr/>
            </p:nvSpPr>
            <p:spPr>
              <a:xfrm>
                <a:off x="1623480" y="2310926"/>
                <a:ext cx="885900" cy="885900"/>
              </a:xfrm>
              <a:prstGeom prst="ellipse">
                <a:avLst/>
              </a:prstGeom>
              <a:noFill/>
              <a:ln cap="flat" cmpd="sng" w="38100">
                <a:solidFill>
                  <a:srgbClr val="EF509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solidFill>
                    <a:schemeClr val="dk2"/>
                  </a:solidFill>
                  <a:latin typeface="Inter Light"/>
                  <a:ea typeface="Inter Light"/>
                  <a:cs typeface="Inter Light"/>
                  <a:sym typeface="Inter Light"/>
                </a:endParaRPr>
              </a:p>
            </p:txBody>
          </p:sp>
          <p:sp>
            <p:nvSpPr>
              <p:cNvPr id="3023" name="Google Shape;3023;p256"/>
              <p:cNvSpPr txBox="1"/>
              <p:nvPr/>
            </p:nvSpPr>
            <p:spPr>
              <a:xfrm>
                <a:off x="1697580" y="2514626"/>
                <a:ext cx="737700" cy="4785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sz="1500">
                    <a:solidFill>
                      <a:schemeClr val="dk2"/>
                    </a:solidFill>
                    <a:latin typeface="Inter Light"/>
                    <a:ea typeface="Inter Light"/>
                    <a:cs typeface="Inter Light"/>
                    <a:sym typeface="Inter Light"/>
                  </a:rPr>
                  <a:t>2019</a:t>
                </a:r>
                <a:endParaRPr sz="1500">
                  <a:solidFill>
                    <a:schemeClr val="dk2"/>
                  </a:solidFill>
                  <a:latin typeface="Inter Light"/>
                  <a:ea typeface="Inter Light"/>
                  <a:cs typeface="Inter Light"/>
                  <a:sym typeface="Inter Light"/>
                </a:endParaRPr>
              </a:p>
            </p:txBody>
          </p:sp>
        </p:grpSp>
        <p:sp>
          <p:nvSpPr>
            <p:cNvPr id="3024" name="Google Shape;3024;p256"/>
            <p:cNvSpPr txBox="1"/>
            <p:nvPr/>
          </p:nvSpPr>
          <p:spPr>
            <a:xfrm>
              <a:off x="871300" y="3463889"/>
              <a:ext cx="2547600" cy="6654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lang="en-US">
                  <a:solidFill>
                    <a:schemeClr val="dk2"/>
                  </a:solidFill>
                  <a:latin typeface="Inter Light"/>
                  <a:ea typeface="Inter Light"/>
                  <a:cs typeface="Inter Light"/>
                  <a:sym typeface="Inter Light"/>
                </a:rPr>
                <a:t>Entry into Force</a:t>
              </a:r>
              <a:endParaRPr>
                <a:solidFill>
                  <a:schemeClr val="dk2"/>
                </a:solidFill>
                <a:latin typeface="Inter Light"/>
                <a:ea typeface="Inter Light"/>
                <a:cs typeface="Inter Light"/>
                <a:sym typeface="Inter Light"/>
              </a:endParaRPr>
            </a:p>
          </p:txBody>
        </p:sp>
        <p:sp>
          <p:nvSpPr>
            <p:cNvPr id="3025" name="Google Shape;3025;p256"/>
            <p:cNvSpPr txBox="1"/>
            <p:nvPr/>
          </p:nvSpPr>
          <p:spPr>
            <a:xfrm>
              <a:off x="837100" y="4033125"/>
              <a:ext cx="2616000" cy="53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sz="1200">
                  <a:solidFill>
                    <a:schemeClr val="dk2"/>
                  </a:solidFill>
                  <a:latin typeface="Inter Light"/>
                  <a:ea typeface="Inter Light"/>
                  <a:cs typeface="Inter Light"/>
                  <a:sym typeface="Inter Light"/>
                </a:rPr>
                <a:t>27 July 2019</a:t>
              </a:r>
              <a:endParaRPr sz="1200">
                <a:solidFill>
                  <a:schemeClr val="dk2"/>
                </a:solidFill>
                <a:latin typeface="Inter Light"/>
                <a:ea typeface="Inter Light"/>
                <a:cs typeface="Inter Light"/>
                <a:sym typeface="Inter Light"/>
              </a:endParaRPr>
            </a:p>
          </p:txBody>
        </p:sp>
      </p:grpSp>
      <p:grpSp>
        <p:nvGrpSpPr>
          <p:cNvPr id="3026" name="Google Shape;3026;p256"/>
          <p:cNvGrpSpPr/>
          <p:nvPr/>
        </p:nvGrpSpPr>
        <p:grpSpPr>
          <a:xfrm>
            <a:off x="5068561" y="2310926"/>
            <a:ext cx="2547600" cy="2260999"/>
            <a:chOff x="5090813" y="2310926"/>
            <a:chExt cx="2547600" cy="2260999"/>
          </a:xfrm>
        </p:grpSpPr>
        <p:sp>
          <p:nvSpPr>
            <p:cNvPr id="3027" name="Google Shape;3027;p256"/>
            <p:cNvSpPr txBox="1"/>
            <p:nvPr/>
          </p:nvSpPr>
          <p:spPr>
            <a:xfrm rot="-405">
              <a:off x="5090813" y="3466289"/>
              <a:ext cx="2547600" cy="6606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US">
                  <a:solidFill>
                    <a:schemeClr val="dk2"/>
                  </a:solidFill>
                  <a:latin typeface="Inter Light"/>
                  <a:ea typeface="Inter Light"/>
                  <a:cs typeface="Inter Light"/>
                  <a:sym typeface="Inter Light"/>
                </a:rPr>
                <a:t>Transposition by Member States</a:t>
              </a:r>
              <a:endParaRPr>
                <a:solidFill>
                  <a:schemeClr val="dk2"/>
                </a:solidFill>
                <a:latin typeface="Inter Light"/>
                <a:ea typeface="Inter Light"/>
                <a:cs typeface="Inter Light"/>
                <a:sym typeface="Inter Light"/>
              </a:endParaRPr>
            </a:p>
          </p:txBody>
        </p:sp>
        <p:sp>
          <p:nvSpPr>
            <p:cNvPr id="3028" name="Google Shape;3028;p256"/>
            <p:cNvSpPr txBox="1"/>
            <p:nvPr/>
          </p:nvSpPr>
          <p:spPr>
            <a:xfrm>
              <a:off x="5090813" y="4033125"/>
              <a:ext cx="2547600" cy="53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sz="1200">
                  <a:solidFill>
                    <a:schemeClr val="dk2"/>
                  </a:solidFill>
                  <a:latin typeface="Inter Light"/>
                  <a:ea typeface="Inter Light"/>
                  <a:cs typeface="Inter Light"/>
                  <a:sym typeface="Inter Light"/>
                </a:rPr>
                <a:t>28 June 2022</a:t>
              </a:r>
              <a:endParaRPr sz="1200">
                <a:solidFill>
                  <a:schemeClr val="dk2"/>
                </a:solidFill>
                <a:latin typeface="Inter Light"/>
                <a:ea typeface="Inter Light"/>
                <a:cs typeface="Inter Light"/>
                <a:sym typeface="Inter Light"/>
              </a:endParaRPr>
            </a:p>
          </p:txBody>
        </p:sp>
        <p:grpSp>
          <p:nvGrpSpPr>
            <p:cNvPr id="3029" name="Google Shape;3029;p256"/>
            <p:cNvGrpSpPr/>
            <p:nvPr/>
          </p:nvGrpSpPr>
          <p:grpSpPr>
            <a:xfrm>
              <a:off x="5921663" y="2310926"/>
              <a:ext cx="885900" cy="885900"/>
              <a:chOff x="5750057" y="2310926"/>
              <a:chExt cx="885900" cy="885900"/>
            </a:xfrm>
          </p:grpSpPr>
          <p:sp>
            <p:nvSpPr>
              <p:cNvPr id="3030" name="Google Shape;3030;p256"/>
              <p:cNvSpPr/>
              <p:nvPr/>
            </p:nvSpPr>
            <p:spPr>
              <a:xfrm>
                <a:off x="5750057" y="2310926"/>
                <a:ext cx="885900" cy="885900"/>
              </a:xfrm>
              <a:prstGeom prst="ellipse">
                <a:avLst/>
              </a:prstGeom>
              <a:noFill/>
              <a:ln cap="flat" cmpd="sng" w="38100">
                <a:solidFill>
                  <a:srgbClr val="EF509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solidFill>
                    <a:schemeClr val="dk2"/>
                  </a:solidFill>
                  <a:latin typeface="Inter Light"/>
                  <a:ea typeface="Inter Light"/>
                  <a:cs typeface="Inter Light"/>
                  <a:sym typeface="Inter Light"/>
                </a:endParaRPr>
              </a:p>
            </p:txBody>
          </p:sp>
          <p:sp>
            <p:nvSpPr>
              <p:cNvPr id="3031" name="Google Shape;3031;p256"/>
              <p:cNvSpPr txBox="1"/>
              <p:nvPr/>
            </p:nvSpPr>
            <p:spPr>
              <a:xfrm>
                <a:off x="5824157" y="2514626"/>
                <a:ext cx="737700" cy="4785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sz="1500">
                    <a:solidFill>
                      <a:schemeClr val="dk2"/>
                    </a:solidFill>
                    <a:latin typeface="Inter Light"/>
                    <a:ea typeface="Inter Light"/>
                    <a:cs typeface="Inter Light"/>
                    <a:sym typeface="Inter Light"/>
                  </a:rPr>
                  <a:t>2022</a:t>
                </a:r>
                <a:endParaRPr sz="1500">
                  <a:solidFill>
                    <a:schemeClr val="dk2"/>
                  </a:solidFill>
                  <a:latin typeface="Inter Light"/>
                  <a:ea typeface="Inter Light"/>
                  <a:cs typeface="Inter Light"/>
                  <a:sym typeface="Inter Light"/>
                </a:endParaRPr>
              </a:p>
            </p:txBody>
          </p:sp>
        </p:grpSp>
      </p:grpSp>
      <p:grpSp>
        <p:nvGrpSpPr>
          <p:cNvPr id="3032" name="Google Shape;3032;p256"/>
          <p:cNvGrpSpPr/>
          <p:nvPr/>
        </p:nvGrpSpPr>
        <p:grpSpPr>
          <a:xfrm>
            <a:off x="9231622" y="2310926"/>
            <a:ext cx="2547600" cy="2260999"/>
            <a:chOff x="9231622" y="2310926"/>
            <a:chExt cx="2547600" cy="2260999"/>
          </a:xfrm>
        </p:grpSpPr>
        <p:sp>
          <p:nvSpPr>
            <p:cNvPr id="3033" name="Google Shape;3033;p256"/>
            <p:cNvSpPr txBox="1"/>
            <p:nvPr/>
          </p:nvSpPr>
          <p:spPr>
            <a:xfrm>
              <a:off x="9231622" y="3463889"/>
              <a:ext cx="2547600" cy="6654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lang="en-US">
                  <a:solidFill>
                    <a:schemeClr val="accent3"/>
                  </a:solidFill>
                  <a:latin typeface="Inter Light"/>
                  <a:ea typeface="Inter Light"/>
                  <a:cs typeface="Inter Light"/>
                  <a:sym typeface="Inter Light"/>
                </a:rPr>
                <a:t>Compliance Deadline </a:t>
              </a:r>
              <a:endParaRPr>
                <a:solidFill>
                  <a:schemeClr val="accent3"/>
                </a:solidFill>
                <a:latin typeface="Inter Light"/>
                <a:ea typeface="Inter Light"/>
                <a:cs typeface="Inter Light"/>
                <a:sym typeface="Inter Light"/>
              </a:endParaRPr>
            </a:p>
          </p:txBody>
        </p:sp>
        <p:sp>
          <p:nvSpPr>
            <p:cNvPr id="3034" name="Google Shape;3034;p256"/>
            <p:cNvSpPr txBox="1"/>
            <p:nvPr/>
          </p:nvSpPr>
          <p:spPr>
            <a:xfrm>
              <a:off x="9231622" y="4033125"/>
              <a:ext cx="2547600" cy="53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sz="1200">
                  <a:solidFill>
                    <a:schemeClr val="accent3"/>
                  </a:solidFill>
                  <a:latin typeface="Inter Light"/>
                  <a:ea typeface="Inter Light"/>
                  <a:cs typeface="Inter Light"/>
                  <a:sym typeface="Inter Light"/>
                </a:rPr>
                <a:t>28 June 2025</a:t>
              </a:r>
              <a:endParaRPr sz="1200">
                <a:solidFill>
                  <a:schemeClr val="accent3"/>
                </a:solidFill>
                <a:latin typeface="Inter Light"/>
                <a:ea typeface="Inter Light"/>
                <a:cs typeface="Inter Light"/>
                <a:sym typeface="Inter Light"/>
              </a:endParaRPr>
            </a:p>
          </p:txBody>
        </p:sp>
        <p:grpSp>
          <p:nvGrpSpPr>
            <p:cNvPr id="3035" name="Google Shape;3035;p256"/>
            <p:cNvGrpSpPr/>
            <p:nvPr/>
          </p:nvGrpSpPr>
          <p:grpSpPr>
            <a:xfrm>
              <a:off x="10062472" y="2310926"/>
              <a:ext cx="885900" cy="885900"/>
              <a:chOff x="10062495" y="2310926"/>
              <a:chExt cx="885900" cy="885900"/>
            </a:xfrm>
          </p:grpSpPr>
          <p:sp>
            <p:nvSpPr>
              <p:cNvPr id="3036" name="Google Shape;3036;p256"/>
              <p:cNvSpPr/>
              <p:nvPr/>
            </p:nvSpPr>
            <p:spPr>
              <a:xfrm>
                <a:off x="10062495" y="2310926"/>
                <a:ext cx="885900" cy="885900"/>
              </a:xfrm>
              <a:prstGeom prst="ellipse">
                <a:avLst/>
              </a:prstGeom>
              <a:noFill/>
              <a:ln cap="flat" cmpd="sng" w="38100">
                <a:solidFill>
                  <a:srgbClr val="5FC2AE"/>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solidFill>
                    <a:schemeClr val="accent3"/>
                  </a:solidFill>
                  <a:latin typeface="Inter Light"/>
                  <a:ea typeface="Inter Light"/>
                  <a:cs typeface="Inter Light"/>
                  <a:sym typeface="Inter Light"/>
                </a:endParaRPr>
              </a:p>
            </p:txBody>
          </p:sp>
          <p:sp>
            <p:nvSpPr>
              <p:cNvPr id="3037" name="Google Shape;3037;p256"/>
              <p:cNvSpPr txBox="1"/>
              <p:nvPr/>
            </p:nvSpPr>
            <p:spPr>
              <a:xfrm>
                <a:off x="10136595" y="2514626"/>
                <a:ext cx="737700" cy="4785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sz="1500">
                    <a:solidFill>
                      <a:schemeClr val="accent3"/>
                    </a:solidFill>
                    <a:latin typeface="Inter Light"/>
                    <a:ea typeface="Inter Light"/>
                    <a:cs typeface="Inter Light"/>
                    <a:sym typeface="Inter Light"/>
                  </a:rPr>
                  <a:t>2025</a:t>
                </a:r>
                <a:endParaRPr sz="1500">
                  <a:solidFill>
                    <a:schemeClr val="accent3"/>
                  </a:solidFill>
                  <a:latin typeface="Inter Light"/>
                  <a:ea typeface="Inter Light"/>
                  <a:cs typeface="Inter Light"/>
                  <a:sym typeface="Inter Light"/>
                </a:endParaRPr>
              </a:p>
            </p:txBody>
          </p:sp>
        </p:grpSp>
      </p:grpSp>
      <p:sp>
        <p:nvSpPr>
          <p:cNvPr id="3038" name="Google Shape;3038;p256"/>
          <p:cNvSpPr/>
          <p:nvPr/>
        </p:nvSpPr>
        <p:spPr>
          <a:xfrm>
            <a:off x="7980941" y="2726426"/>
            <a:ext cx="885900" cy="54900"/>
          </a:xfrm>
          <a:prstGeom prst="roundRect">
            <a:avLst>
              <a:gd fmla="val 50000" name="adj"/>
            </a:avLst>
          </a:prstGeom>
          <a:solidFill>
            <a:srgbClr val="5FC2AE"/>
          </a:solidFill>
          <a:ln cap="flat" cmpd="sng" w="9525">
            <a:solidFill>
              <a:srgbClr val="5FC2AE"/>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solidFill>
                <a:schemeClr val="accent3"/>
              </a:solidFill>
              <a:latin typeface="Inter Light"/>
              <a:ea typeface="Inter Light"/>
              <a:cs typeface="Inter Light"/>
              <a:sym typeface="Inter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2" name="Shape 3042"/>
        <p:cNvGrpSpPr/>
        <p:nvPr/>
      </p:nvGrpSpPr>
      <p:grpSpPr>
        <a:xfrm>
          <a:off x="0" y="0"/>
          <a:ext cx="0" cy="0"/>
          <a:chOff x="0" y="0"/>
          <a:chExt cx="0" cy="0"/>
        </a:xfrm>
      </p:grpSpPr>
      <p:sp>
        <p:nvSpPr>
          <p:cNvPr id="3043" name="Google Shape;3043;p257"/>
          <p:cNvSpPr txBox="1"/>
          <p:nvPr>
            <p:ph type="title"/>
          </p:nvPr>
        </p:nvSpPr>
        <p:spPr>
          <a:xfrm>
            <a:off x="514800" y="2701750"/>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600"/>
              </a:spcAft>
              <a:buClr>
                <a:schemeClr val="dk1"/>
              </a:buClr>
              <a:buSzPts val="1500"/>
              <a:buFont typeface="Arial"/>
              <a:buNone/>
            </a:pPr>
            <a:r>
              <a:rPr lang="en-US" sz="4000"/>
              <a:t>Battery Regulation - Removable and Replaceable Batteries</a:t>
            </a:r>
            <a:endParaRPr sz="4000"/>
          </a:p>
        </p:txBody>
      </p:sp>
      <p:sp>
        <p:nvSpPr>
          <p:cNvPr id="3044" name="Google Shape;3044;p257"/>
          <p:cNvSpPr txBox="1"/>
          <p:nvPr/>
        </p:nvSpPr>
        <p:spPr>
          <a:xfrm>
            <a:off x="629367" y="4407267"/>
            <a:ext cx="448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Inter Light"/>
              <a:ea typeface="Inter Light"/>
              <a:cs typeface="Inter Light"/>
              <a:sym typeface="Inter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9" name="Shape 3049"/>
        <p:cNvGrpSpPr/>
        <p:nvPr/>
      </p:nvGrpSpPr>
      <p:grpSpPr>
        <a:xfrm>
          <a:off x="0" y="0"/>
          <a:ext cx="0" cy="0"/>
          <a:chOff x="0" y="0"/>
          <a:chExt cx="0" cy="0"/>
        </a:xfrm>
      </p:grpSpPr>
      <p:sp>
        <p:nvSpPr>
          <p:cNvPr id="3050" name="Google Shape;3050;p258"/>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Battery Regulation - Removable and Replaceable Batteries</a:t>
            </a:r>
            <a:endParaRPr/>
          </a:p>
        </p:txBody>
      </p:sp>
      <p:sp>
        <p:nvSpPr>
          <p:cNvPr id="3051" name="Google Shape;3051;p258"/>
          <p:cNvSpPr txBox="1"/>
          <p:nvPr>
            <p:ph idx="1" type="body"/>
          </p:nvPr>
        </p:nvSpPr>
        <p:spPr>
          <a:xfrm>
            <a:off x="514800" y="1339200"/>
            <a:ext cx="11095800" cy="4709100"/>
          </a:xfrm>
          <a:prstGeom prst="rect">
            <a:avLst/>
          </a:prstGeom>
        </p:spPr>
        <p:txBody>
          <a:bodyPr anchorCtr="0" anchor="t" bIns="45700" lIns="90000" spcFirstLastPara="1" rIns="90000" wrap="square" tIns="45700">
            <a:noAutofit/>
          </a:bodyPr>
          <a:lstStyle/>
          <a:p>
            <a:pPr indent="-342900" lvl="0" marL="457200" marR="0" rtl="0" algn="l">
              <a:lnSpc>
                <a:spcPct val="200000"/>
              </a:lnSpc>
              <a:spcBef>
                <a:spcPts val="1500"/>
              </a:spcBef>
              <a:spcAft>
                <a:spcPts val="0"/>
              </a:spcAft>
              <a:buClr>
                <a:schemeClr val="accent3"/>
              </a:buClr>
              <a:buSzPts val="1800"/>
              <a:buChar char="●"/>
            </a:pPr>
            <a:r>
              <a:rPr lang="en-US" sz="1800">
                <a:solidFill>
                  <a:schemeClr val="dk1"/>
                </a:solidFill>
              </a:rPr>
              <a:t>Battery Regulation (EU) 2023/1542</a:t>
            </a:r>
            <a:endParaRPr sz="1800">
              <a:solidFill>
                <a:schemeClr val="dk1"/>
              </a:solidFill>
            </a:endParaRPr>
          </a:p>
          <a:p>
            <a:pPr indent="-342900" lvl="0" marL="457200" marR="0" rtl="0" algn="l">
              <a:lnSpc>
                <a:spcPct val="200000"/>
              </a:lnSpc>
              <a:spcBef>
                <a:spcPts val="0"/>
              </a:spcBef>
              <a:spcAft>
                <a:spcPts val="0"/>
              </a:spcAft>
              <a:buClr>
                <a:schemeClr val="accent3"/>
              </a:buClr>
              <a:buSzPts val="1800"/>
              <a:buChar char="●"/>
            </a:pPr>
            <a:r>
              <a:rPr lang="en-US" sz="1800">
                <a:solidFill>
                  <a:srgbClr val="507EE9"/>
                </a:solidFill>
              </a:rPr>
              <a:t>18 February 2027 -</a:t>
            </a:r>
            <a:r>
              <a:rPr lang="en-US" sz="1800">
                <a:solidFill>
                  <a:schemeClr val="dk1"/>
                </a:solidFill>
              </a:rPr>
              <a:t> portable batteries incorporated into appliances should be removable and replaceable by the end-users</a:t>
            </a:r>
            <a:endParaRPr sz="1800">
              <a:solidFill>
                <a:schemeClr val="dk1"/>
              </a:solidFill>
            </a:endParaRPr>
          </a:p>
          <a:p>
            <a:pPr indent="-342900" lvl="0" marL="457200" marR="0" rtl="0" algn="l">
              <a:lnSpc>
                <a:spcPct val="200000"/>
              </a:lnSpc>
              <a:spcBef>
                <a:spcPts val="0"/>
              </a:spcBef>
              <a:spcAft>
                <a:spcPts val="0"/>
              </a:spcAft>
              <a:buClr>
                <a:schemeClr val="accent3"/>
              </a:buClr>
              <a:buSzPts val="1800"/>
              <a:buChar char="●"/>
            </a:pPr>
            <a:r>
              <a:rPr lang="en-US" sz="1800">
                <a:solidFill>
                  <a:schemeClr val="dk1"/>
                </a:solidFill>
              </a:rPr>
              <a:t>can be removed from a product with the use of commercially available tools</a:t>
            </a:r>
            <a:endParaRPr sz="1800">
              <a:solidFill>
                <a:schemeClr val="dk1"/>
              </a:solidFill>
            </a:endParaRPr>
          </a:p>
          <a:p>
            <a:pPr indent="-342900" lvl="0" marL="457200" marR="0" rtl="0" algn="l">
              <a:lnSpc>
                <a:spcPct val="200000"/>
              </a:lnSpc>
              <a:spcBef>
                <a:spcPts val="0"/>
              </a:spcBef>
              <a:spcAft>
                <a:spcPts val="0"/>
              </a:spcAft>
              <a:buClr>
                <a:schemeClr val="accent3"/>
              </a:buClr>
              <a:buSzPts val="1800"/>
              <a:buChar char="●"/>
            </a:pPr>
            <a:r>
              <a:rPr lang="en-US" sz="1800">
                <a:solidFill>
                  <a:schemeClr val="dk1"/>
                </a:solidFill>
              </a:rPr>
              <a:t>without requiring the use of specialised tools</a:t>
            </a:r>
            <a:endParaRPr sz="1800">
              <a:solidFill>
                <a:schemeClr val="dk1"/>
              </a:solidFill>
            </a:endParaRPr>
          </a:p>
          <a:p>
            <a:pPr indent="-342900" lvl="0" marL="457200" marR="0" rtl="0" algn="l">
              <a:lnSpc>
                <a:spcPct val="200000"/>
              </a:lnSpc>
              <a:spcBef>
                <a:spcPts val="0"/>
              </a:spcBef>
              <a:spcAft>
                <a:spcPts val="0"/>
              </a:spcAft>
              <a:buClr>
                <a:schemeClr val="accent3"/>
              </a:buClr>
              <a:buSzPts val="1800"/>
              <a:buChar char="●"/>
            </a:pPr>
            <a:r>
              <a:rPr lang="en-US" sz="1800">
                <a:solidFill>
                  <a:schemeClr val="dk1"/>
                </a:solidFill>
              </a:rPr>
              <a:t>instructions and safety information on the use, removal and replacement of the batteries</a:t>
            </a:r>
            <a:endParaRPr sz="1800">
              <a:solidFill>
                <a:schemeClr val="dk1"/>
              </a:solidFill>
            </a:endParaRPr>
          </a:p>
          <a:p>
            <a:pPr indent="-342900" lvl="0" marL="457200" marR="0" rtl="0" algn="l">
              <a:lnSpc>
                <a:spcPct val="200000"/>
              </a:lnSpc>
              <a:spcBef>
                <a:spcPts val="0"/>
              </a:spcBef>
              <a:spcAft>
                <a:spcPts val="0"/>
              </a:spcAft>
              <a:buClr>
                <a:schemeClr val="accent3"/>
              </a:buClr>
              <a:buSzPts val="1800"/>
              <a:buChar char="●"/>
            </a:pPr>
            <a:r>
              <a:rPr lang="en-US" sz="1800">
                <a:solidFill>
                  <a:schemeClr val="dk1"/>
                </a:solidFill>
              </a:rPr>
              <a:t>SLI batteries and electric vehicle batteries that are incorporated in motor vehicles should be removable and replaceable by independent professionals</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5" name="Shape 3055"/>
        <p:cNvGrpSpPr/>
        <p:nvPr/>
      </p:nvGrpSpPr>
      <p:grpSpPr>
        <a:xfrm>
          <a:off x="0" y="0"/>
          <a:ext cx="0" cy="0"/>
          <a:chOff x="0" y="0"/>
          <a:chExt cx="0" cy="0"/>
        </a:xfrm>
      </p:grpSpPr>
      <p:sp>
        <p:nvSpPr>
          <p:cNvPr id="3056" name="Google Shape;3056;p259"/>
          <p:cNvSpPr txBox="1"/>
          <p:nvPr>
            <p:ph type="title"/>
          </p:nvPr>
        </p:nvSpPr>
        <p:spPr>
          <a:xfrm>
            <a:off x="514800" y="2701750"/>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600"/>
              </a:spcAft>
              <a:buClr>
                <a:schemeClr val="dk1"/>
              </a:buClr>
              <a:buSzPts val="1500"/>
              <a:buFont typeface="Arial"/>
              <a:buNone/>
            </a:pPr>
            <a:r>
              <a:rPr lang="en-US" sz="4000"/>
              <a:t>UK Labelling and proposed Voluntary E-labelling</a:t>
            </a:r>
            <a:endParaRPr sz="4000"/>
          </a:p>
        </p:txBody>
      </p:sp>
      <p:sp>
        <p:nvSpPr>
          <p:cNvPr id="3057" name="Google Shape;3057;p259"/>
          <p:cNvSpPr txBox="1"/>
          <p:nvPr/>
        </p:nvSpPr>
        <p:spPr>
          <a:xfrm>
            <a:off x="629367" y="4407267"/>
            <a:ext cx="448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Inter Light"/>
              <a:ea typeface="Inter Light"/>
              <a:cs typeface="Inter Light"/>
              <a:sym typeface="Int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2" name="Shape 3062"/>
        <p:cNvGrpSpPr/>
        <p:nvPr/>
      </p:nvGrpSpPr>
      <p:grpSpPr>
        <a:xfrm>
          <a:off x="0" y="0"/>
          <a:ext cx="0" cy="0"/>
          <a:chOff x="0" y="0"/>
          <a:chExt cx="0" cy="0"/>
        </a:xfrm>
      </p:grpSpPr>
      <p:sp>
        <p:nvSpPr>
          <p:cNvPr id="3063" name="Google Shape;3063;p260"/>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Product Safety Labelling in the UK</a:t>
            </a:r>
            <a:endParaRPr/>
          </a:p>
          <a:p>
            <a:pPr indent="0" lvl="0" marL="0" rtl="0" algn="l">
              <a:spcBef>
                <a:spcPts val="0"/>
              </a:spcBef>
              <a:spcAft>
                <a:spcPts val="0"/>
              </a:spcAft>
              <a:buNone/>
            </a:pPr>
            <a:r>
              <a:t/>
            </a:r>
            <a:endParaRPr/>
          </a:p>
        </p:txBody>
      </p:sp>
      <p:sp>
        <p:nvSpPr>
          <p:cNvPr id="3064" name="Google Shape;3064;p260"/>
          <p:cNvSpPr txBox="1"/>
          <p:nvPr>
            <p:ph idx="1" type="body"/>
          </p:nvPr>
        </p:nvSpPr>
        <p:spPr>
          <a:xfrm>
            <a:off x="514800" y="2162425"/>
            <a:ext cx="11095800" cy="3885900"/>
          </a:xfrm>
          <a:prstGeom prst="rect">
            <a:avLst/>
          </a:prstGeom>
        </p:spPr>
        <p:txBody>
          <a:bodyPr anchorCtr="0" anchor="t" bIns="45700" lIns="90000" spcFirstLastPara="1" rIns="90000" wrap="square" tIns="45700">
            <a:noAutofit/>
          </a:bodyPr>
          <a:lstStyle/>
          <a:p>
            <a:pPr indent="-336550" lvl="0" marL="457200" marR="0" rtl="0" algn="l">
              <a:lnSpc>
                <a:spcPct val="150000"/>
              </a:lnSpc>
              <a:spcBef>
                <a:spcPts val="1500"/>
              </a:spcBef>
              <a:spcAft>
                <a:spcPts val="0"/>
              </a:spcAft>
              <a:buClr>
                <a:schemeClr val="accent3"/>
              </a:buClr>
              <a:buSzPts val="1700"/>
              <a:buChar char="●"/>
            </a:pPr>
            <a:r>
              <a:rPr lang="en-US" sz="1800">
                <a:solidFill>
                  <a:schemeClr val="dk1"/>
                </a:solidFill>
              </a:rPr>
              <a:t>CE - Conformité Européenne</a:t>
            </a:r>
            <a:endParaRPr sz="1800">
              <a:solidFill>
                <a:schemeClr val="dk1"/>
              </a:solidFill>
            </a:endParaRPr>
          </a:p>
          <a:p>
            <a:pPr indent="-336550" lvl="0" marL="457200" marR="0" rtl="0" algn="l">
              <a:lnSpc>
                <a:spcPct val="150000"/>
              </a:lnSpc>
              <a:spcBef>
                <a:spcPts val="0"/>
              </a:spcBef>
              <a:spcAft>
                <a:spcPts val="0"/>
              </a:spcAft>
              <a:buClr>
                <a:schemeClr val="accent3"/>
              </a:buClr>
              <a:buSzPts val="1700"/>
              <a:buChar char="●"/>
            </a:pPr>
            <a:r>
              <a:rPr lang="en-US" sz="1800">
                <a:solidFill>
                  <a:schemeClr val="dk1"/>
                </a:solidFill>
              </a:rPr>
              <a:t>UKCA - UK Conformity Assessed </a:t>
            </a:r>
            <a:endParaRPr sz="1800">
              <a:solidFill>
                <a:schemeClr val="dk1"/>
              </a:solidFill>
            </a:endParaRPr>
          </a:p>
          <a:p>
            <a:pPr indent="-336550" lvl="0" marL="457200" marR="0" rtl="0" algn="l">
              <a:lnSpc>
                <a:spcPct val="150000"/>
              </a:lnSpc>
              <a:spcBef>
                <a:spcPts val="0"/>
              </a:spcBef>
              <a:spcAft>
                <a:spcPts val="0"/>
              </a:spcAft>
              <a:buClr>
                <a:schemeClr val="accent3"/>
              </a:buClr>
              <a:buSzPts val="1700"/>
              <a:buChar char="●"/>
            </a:pPr>
            <a:r>
              <a:rPr lang="en-US" sz="1800">
                <a:solidFill>
                  <a:schemeClr val="dk1"/>
                </a:solidFill>
              </a:rPr>
              <a:t>UKNI - For Northern Ireland</a:t>
            </a:r>
            <a:endParaRPr sz="1800">
              <a:solidFill>
                <a:schemeClr val="dk1"/>
              </a:solidFill>
            </a:endParaRPr>
          </a:p>
          <a:p>
            <a:pPr indent="0" lvl="0" marL="0" marR="0" rtl="0" algn="l">
              <a:lnSpc>
                <a:spcPct val="150000"/>
              </a:lnSpc>
              <a:spcBef>
                <a:spcPts val="1500"/>
              </a:spcBef>
              <a:spcAft>
                <a:spcPts val="0"/>
              </a:spcAft>
              <a:buNone/>
            </a:pPr>
            <a:r>
              <a:rPr lang="en-US" sz="1800">
                <a:solidFill>
                  <a:schemeClr val="dk1"/>
                </a:solidFill>
              </a:rPr>
              <a:t>These markings apply to consumer electronics such as laptops, mobile phones, etc. </a:t>
            </a:r>
            <a:br>
              <a:rPr lang="en-US" sz="1800">
                <a:solidFill>
                  <a:schemeClr val="dk1"/>
                </a:solidFill>
              </a:rPr>
            </a:br>
            <a:r>
              <a:rPr lang="en-US" sz="1800">
                <a:solidFill>
                  <a:schemeClr val="dk1"/>
                </a:solidFill>
              </a:rPr>
              <a:t>There are also specific rules for other products such as:</a:t>
            </a:r>
            <a:endParaRPr sz="1800">
              <a:solidFill>
                <a:schemeClr val="dk1"/>
              </a:solidFill>
            </a:endParaRPr>
          </a:p>
          <a:p>
            <a:pPr indent="-336550" lvl="0" marL="457200" marR="0" rtl="0" algn="l">
              <a:lnSpc>
                <a:spcPct val="150000"/>
              </a:lnSpc>
              <a:spcBef>
                <a:spcPts val="1500"/>
              </a:spcBef>
              <a:spcAft>
                <a:spcPts val="0"/>
              </a:spcAft>
              <a:buClr>
                <a:schemeClr val="accent3"/>
              </a:buClr>
              <a:buSzPts val="1700"/>
              <a:buChar char="●"/>
            </a:pPr>
            <a:r>
              <a:rPr lang="en-US" sz="1800">
                <a:solidFill>
                  <a:schemeClr val="dk1"/>
                </a:solidFill>
              </a:rPr>
              <a:t>medical devices</a:t>
            </a:r>
            <a:endParaRPr sz="1800">
              <a:solidFill>
                <a:schemeClr val="dk1"/>
              </a:solidFill>
            </a:endParaRPr>
          </a:p>
          <a:p>
            <a:pPr indent="-336550" lvl="0" marL="457200" marR="0" rtl="0" algn="l">
              <a:lnSpc>
                <a:spcPct val="150000"/>
              </a:lnSpc>
              <a:spcBef>
                <a:spcPts val="0"/>
              </a:spcBef>
              <a:spcAft>
                <a:spcPts val="0"/>
              </a:spcAft>
              <a:buClr>
                <a:schemeClr val="accent3"/>
              </a:buClr>
              <a:buSzPts val="1700"/>
              <a:buChar char="●"/>
            </a:pPr>
            <a:r>
              <a:rPr lang="en-US" sz="1800">
                <a:solidFill>
                  <a:schemeClr val="dk1"/>
                </a:solidFill>
              </a:rPr>
              <a:t>construction products</a:t>
            </a:r>
            <a:endParaRPr sz="1800">
              <a:solidFill>
                <a:schemeClr val="dk1"/>
              </a:solidFill>
            </a:endParaRPr>
          </a:p>
          <a:p>
            <a:pPr indent="-336550" lvl="0" marL="457200" marR="0" rtl="0" algn="l">
              <a:lnSpc>
                <a:spcPct val="150000"/>
              </a:lnSpc>
              <a:spcBef>
                <a:spcPts val="0"/>
              </a:spcBef>
              <a:spcAft>
                <a:spcPts val="0"/>
              </a:spcAft>
              <a:buClr>
                <a:schemeClr val="accent3"/>
              </a:buClr>
              <a:buSzPts val="1700"/>
              <a:buChar char="●"/>
            </a:pPr>
            <a:r>
              <a:rPr lang="en-US" sz="1800">
                <a:solidFill>
                  <a:schemeClr val="dk1"/>
                </a:solidFill>
              </a:rPr>
              <a:t>products requiring ecodesign and energy labelling, etc.</a:t>
            </a:r>
            <a:endParaRPr sz="1800">
              <a:solidFill>
                <a:schemeClr val="dk1"/>
              </a:solidFill>
            </a:endParaRPr>
          </a:p>
          <a:p>
            <a:pPr indent="0" lvl="0" marL="0" marR="0" rtl="0" algn="l">
              <a:lnSpc>
                <a:spcPct val="150000"/>
              </a:lnSpc>
              <a:spcBef>
                <a:spcPts val="1500"/>
              </a:spcBef>
              <a:spcAft>
                <a:spcPts val="0"/>
              </a:spcAft>
              <a:buNone/>
            </a:pPr>
            <a:r>
              <a:t/>
            </a:r>
            <a:endParaRPr sz="1800">
              <a:solidFill>
                <a:schemeClr val="dk1"/>
              </a:solidFill>
            </a:endParaRPr>
          </a:p>
        </p:txBody>
      </p:sp>
      <p:grpSp>
        <p:nvGrpSpPr>
          <p:cNvPr id="3065" name="Google Shape;3065;p260"/>
          <p:cNvGrpSpPr/>
          <p:nvPr/>
        </p:nvGrpSpPr>
        <p:grpSpPr>
          <a:xfrm>
            <a:off x="710325" y="1124797"/>
            <a:ext cx="1966810" cy="739014"/>
            <a:chOff x="7218400" y="222350"/>
            <a:chExt cx="2291252" cy="821400"/>
          </a:xfrm>
        </p:grpSpPr>
        <p:pic>
          <p:nvPicPr>
            <p:cNvPr id="3066" name="Google Shape;3066;p260"/>
            <p:cNvPicPr preferRelativeResize="0"/>
            <p:nvPr/>
          </p:nvPicPr>
          <p:blipFill rotWithShape="1">
            <a:blip r:embed="rId3">
              <a:alphaModFix/>
            </a:blip>
            <a:srcRect b="0" l="12709" r="12702" t="0"/>
            <a:stretch/>
          </p:blipFill>
          <p:spPr>
            <a:xfrm>
              <a:off x="7218400" y="222350"/>
              <a:ext cx="813600" cy="821400"/>
            </a:xfrm>
            <a:prstGeom prst="ellipse">
              <a:avLst/>
            </a:prstGeom>
            <a:noFill/>
            <a:ln>
              <a:noFill/>
            </a:ln>
          </p:spPr>
        </p:pic>
        <p:pic>
          <p:nvPicPr>
            <p:cNvPr id="3067" name="Google Shape;3067;p260"/>
            <p:cNvPicPr preferRelativeResize="0"/>
            <p:nvPr/>
          </p:nvPicPr>
          <p:blipFill rotWithShape="1">
            <a:blip r:embed="rId4">
              <a:alphaModFix/>
            </a:blip>
            <a:srcRect b="22520" l="0" r="0" t="21359"/>
            <a:stretch/>
          </p:blipFill>
          <p:spPr>
            <a:xfrm>
              <a:off x="8106025" y="370475"/>
              <a:ext cx="1403627" cy="52515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2" name="Shape 3072"/>
        <p:cNvGrpSpPr/>
        <p:nvPr/>
      </p:nvGrpSpPr>
      <p:grpSpPr>
        <a:xfrm>
          <a:off x="0" y="0"/>
          <a:ext cx="0" cy="0"/>
          <a:chOff x="0" y="0"/>
          <a:chExt cx="0" cy="0"/>
        </a:xfrm>
      </p:grpSpPr>
      <p:sp>
        <p:nvSpPr>
          <p:cNvPr id="3073" name="Google Shape;3073;p261"/>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August 2023 Announcement</a:t>
            </a:r>
            <a:endParaRPr/>
          </a:p>
        </p:txBody>
      </p:sp>
      <p:sp>
        <p:nvSpPr>
          <p:cNvPr id="3074" name="Google Shape;3074;p261"/>
          <p:cNvSpPr txBox="1"/>
          <p:nvPr>
            <p:ph idx="1" type="body"/>
          </p:nvPr>
        </p:nvSpPr>
        <p:spPr>
          <a:xfrm>
            <a:off x="514800" y="1266575"/>
            <a:ext cx="11095800" cy="4582200"/>
          </a:xfrm>
          <a:prstGeom prst="rect">
            <a:avLst/>
          </a:prstGeom>
        </p:spPr>
        <p:txBody>
          <a:bodyPr anchorCtr="0" anchor="t" bIns="45700" lIns="90000" spcFirstLastPara="1" rIns="90000" wrap="square" tIns="45700">
            <a:noAutofit/>
          </a:bodyPr>
          <a:lstStyle/>
          <a:p>
            <a:pPr indent="0" lvl="0" marL="0" marR="0" rtl="0" algn="l">
              <a:lnSpc>
                <a:spcPct val="150000"/>
              </a:lnSpc>
              <a:spcBef>
                <a:spcPts val="1500"/>
              </a:spcBef>
              <a:spcAft>
                <a:spcPts val="0"/>
              </a:spcAft>
              <a:buNone/>
            </a:pPr>
            <a:r>
              <a:rPr lang="en-US" sz="1800">
                <a:solidFill>
                  <a:schemeClr val="dk1"/>
                </a:solidFill>
              </a:rPr>
              <a:t>Department for Business and Trade announces indefinite CE mark recognition beyond December 2024 deadline. </a:t>
            </a:r>
            <a:endParaRPr sz="1800">
              <a:solidFill>
                <a:schemeClr val="dk1"/>
              </a:solidFill>
            </a:endParaRPr>
          </a:p>
          <a:p>
            <a:pPr indent="0" lvl="0" marL="0" marR="0" rtl="0" algn="l">
              <a:lnSpc>
                <a:spcPct val="150000"/>
              </a:lnSpc>
              <a:spcBef>
                <a:spcPts val="1500"/>
              </a:spcBef>
              <a:spcAft>
                <a:spcPts val="0"/>
              </a:spcAft>
              <a:buNone/>
            </a:pPr>
            <a:r>
              <a:rPr lang="en-US" sz="1800">
                <a:solidFill>
                  <a:schemeClr val="dk1"/>
                </a:solidFill>
              </a:rPr>
              <a:t>The government intends to extend recognition of the CE marking for placing most goods on the market in Great Britain, indefinitely, beyond December 2024. If you have already started using the UKCA mark, you can continue to do so.</a:t>
            </a:r>
            <a:endParaRPr sz="1800"/>
          </a:p>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The extension will provide businesses with flexibility and choice to use either the UKCA or CE approach to sell products in Great Britain.</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This comes as part of a wider package of smarter regulations designed to ease business burdens and help grow the economy by cutting barriers and red tape. Following extensive engagement with industry, British firms will be able to continue the use of CE marking alongside UKCA.</a:t>
            </a:r>
            <a:endParaRPr sz="1800"/>
          </a:p>
          <a:p>
            <a:pPr indent="0" lvl="0" marL="0" rtl="0" algn="l">
              <a:lnSpc>
                <a:spcPct val="150000"/>
              </a:lnSpc>
              <a:spcBef>
                <a:spcPts val="1500"/>
              </a:spcBef>
              <a:spcAft>
                <a:spcPts val="0"/>
              </a:spcAft>
              <a:buNone/>
            </a:pPr>
            <a:r>
              <a:t/>
            </a:r>
            <a:endParaRPr sz="1800"/>
          </a:p>
        </p:txBody>
      </p:sp>
      <p:pic>
        <p:nvPicPr>
          <p:cNvPr id="3075" name="Google Shape;3075;p261"/>
          <p:cNvPicPr preferRelativeResize="0"/>
          <p:nvPr/>
        </p:nvPicPr>
        <p:blipFill rotWithShape="1">
          <a:blip r:embed="rId3">
            <a:alphaModFix/>
          </a:blip>
          <a:srcRect b="0" l="12709" r="12702" t="0"/>
          <a:stretch/>
        </p:blipFill>
        <p:spPr>
          <a:xfrm>
            <a:off x="10912200" y="270122"/>
            <a:ext cx="698400" cy="7389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0" name="Shape 3080"/>
        <p:cNvGrpSpPr/>
        <p:nvPr/>
      </p:nvGrpSpPr>
      <p:grpSpPr>
        <a:xfrm>
          <a:off x="0" y="0"/>
          <a:ext cx="0" cy="0"/>
          <a:chOff x="0" y="0"/>
          <a:chExt cx="0" cy="0"/>
        </a:xfrm>
      </p:grpSpPr>
      <p:sp>
        <p:nvSpPr>
          <p:cNvPr id="3081" name="Google Shape;3081;p262"/>
          <p:cNvSpPr txBox="1"/>
          <p:nvPr>
            <p:ph idx="1" type="body"/>
          </p:nvPr>
        </p:nvSpPr>
        <p:spPr>
          <a:xfrm>
            <a:off x="514800" y="453075"/>
            <a:ext cx="11095800" cy="792900"/>
          </a:xfrm>
          <a:prstGeom prst="rect">
            <a:avLst/>
          </a:prstGeom>
        </p:spPr>
        <p:txBody>
          <a:bodyPr anchorCtr="0" anchor="t" bIns="45700" lIns="90000" spcFirstLastPara="1" rIns="90000" wrap="square" tIns="45700">
            <a:noAutofit/>
          </a:bodyPr>
          <a:lstStyle/>
          <a:p>
            <a:pPr indent="0" lvl="0" marL="0" rtl="0" algn="l">
              <a:lnSpc>
                <a:spcPct val="150000"/>
              </a:lnSpc>
              <a:spcBef>
                <a:spcPts val="1500"/>
              </a:spcBef>
              <a:spcAft>
                <a:spcPts val="0"/>
              </a:spcAft>
              <a:buNone/>
            </a:pPr>
            <a:r>
              <a:rPr lang="en-US" sz="1800"/>
              <a:t>This update applies to the 18 regulations that fall under the Department for Business and Trade (DBT). These are:</a:t>
            </a:r>
            <a:endParaRPr sz="1800"/>
          </a:p>
        </p:txBody>
      </p:sp>
      <p:sp>
        <p:nvSpPr>
          <p:cNvPr id="3082" name="Google Shape;3082;p262"/>
          <p:cNvSpPr txBox="1"/>
          <p:nvPr>
            <p:ph idx="1" type="body"/>
          </p:nvPr>
        </p:nvSpPr>
        <p:spPr>
          <a:xfrm>
            <a:off x="548100" y="4953000"/>
            <a:ext cx="11095800" cy="926700"/>
          </a:xfrm>
          <a:prstGeom prst="rect">
            <a:avLst/>
          </a:prstGeom>
        </p:spPr>
        <p:txBody>
          <a:bodyPr anchorCtr="0" anchor="t" bIns="45700" lIns="90000" spcFirstLastPara="1" rIns="90000" wrap="square" tIns="45700">
            <a:noAutofit/>
          </a:bodyPr>
          <a:lstStyle/>
          <a:p>
            <a:pPr indent="0" lvl="0" marL="0" rtl="0" algn="l">
              <a:lnSpc>
                <a:spcPct val="150000"/>
              </a:lnSpc>
              <a:spcBef>
                <a:spcPts val="1500"/>
              </a:spcBef>
              <a:spcAft>
                <a:spcPts val="0"/>
              </a:spcAft>
              <a:buNone/>
            </a:pPr>
            <a:r>
              <a:rPr lang="en-US" sz="1800"/>
              <a:t>There are different rules for medical devices, construction products, cableways, transportable pressure equipment, unmanned aircraft systems, rail products, marine equipment and ecodesign</a:t>
            </a:r>
            <a:r>
              <a:rPr lang="en-US" sz="1800"/>
              <a:t>.</a:t>
            </a:r>
            <a:endParaRPr sz="1800"/>
          </a:p>
        </p:txBody>
      </p:sp>
      <p:sp>
        <p:nvSpPr>
          <p:cNvPr id="3083" name="Google Shape;3083;p262"/>
          <p:cNvSpPr txBox="1"/>
          <p:nvPr>
            <p:ph idx="1" type="body"/>
          </p:nvPr>
        </p:nvSpPr>
        <p:spPr>
          <a:xfrm>
            <a:off x="1231750" y="1587300"/>
            <a:ext cx="4415100" cy="3073800"/>
          </a:xfrm>
          <a:prstGeom prst="rect">
            <a:avLst/>
          </a:prstGeom>
        </p:spPr>
        <p:txBody>
          <a:bodyPr anchorCtr="0" anchor="t" bIns="45700" lIns="90000" spcFirstLastPara="1" rIns="90000" wrap="square" tIns="45700">
            <a:noAutofit/>
          </a:bodyPr>
          <a:lstStyle/>
          <a:p>
            <a:pPr indent="-317500" lvl="0" marL="457200" rtl="0" algn="l">
              <a:lnSpc>
                <a:spcPct val="150000"/>
              </a:lnSpc>
              <a:spcBef>
                <a:spcPts val="0"/>
              </a:spcBef>
              <a:spcAft>
                <a:spcPts val="0"/>
              </a:spcAft>
              <a:buClr>
                <a:schemeClr val="accent3"/>
              </a:buClr>
              <a:buSzPts val="1400"/>
              <a:buChar char="•"/>
            </a:pPr>
            <a:r>
              <a:rPr lang="en-US" sz="1400"/>
              <a:t>toys</a:t>
            </a:r>
            <a:endParaRPr sz="1400"/>
          </a:p>
          <a:p>
            <a:pPr indent="-317500" lvl="0" marL="457200" rtl="0" algn="l">
              <a:lnSpc>
                <a:spcPct val="150000"/>
              </a:lnSpc>
              <a:spcBef>
                <a:spcPts val="0"/>
              </a:spcBef>
              <a:spcAft>
                <a:spcPts val="0"/>
              </a:spcAft>
              <a:buClr>
                <a:schemeClr val="accent3"/>
              </a:buClr>
              <a:buSzPts val="1400"/>
              <a:buChar char="•"/>
            </a:pPr>
            <a:r>
              <a:rPr lang="en-US" sz="1400"/>
              <a:t>pyrotechnics</a:t>
            </a:r>
            <a:endParaRPr sz="1400"/>
          </a:p>
          <a:p>
            <a:pPr indent="-317500" lvl="0" marL="457200" rtl="0" algn="l">
              <a:lnSpc>
                <a:spcPct val="150000"/>
              </a:lnSpc>
              <a:spcBef>
                <a:spcPts val="0"/>
              </a:spcBef>
              <a:spcAft>
                <a:spcPts val="0"/>
              </a:spcAft>
              <a:buClr>
                <a:schemeClr val="accent3"/>
              </a:buClr>
              <a:buSzPts val="1400"/>
              <a:buChar char="•"/>
            </a:pPr>
            <a:r>
              <a:rPr lang="en-US" sz="1400"/>
              <a:t>recreational craft and personal watercraft</a:t>
            </a:r>
            <a:endParaRPr sz="1400"/>
          </a:p>
          <a:p>
            <a:pPr indent="-317500" lvl="0" marL="457200" rtl="0" algn="l">
              <a:lnSpc>
                <a:spcPct val="150000"/>
              </a:lnSpc>
              <a:spcBef>
                <a:spcPts val="0"/>
              </a:spcBef>
              <a:spcAft>
                <a:spcPts val="0"/>
              </a:spcAft>
              <a:buClr>
                <a:schemeClr val="accent3"/>
              </a:buClr>
              <a:buSzPts val="1400"/>
              <a:buChar char="•"/>
            </a:pPr>
            <a:r>
              <a:rPr lang="en-US" sz="1400"/>
              <a:t>simple pressure vessels</a:t>
            </a:r>
            <a:endParaRPr sz="1400"/>
          </a:p>
          <a:p>
            <a:pPr indent="-317500" lvl="0" marL="457200" rtl="0" algn="l">
              <a:lnSpc>
                <a:spcPct val="150000"/>
              </a:lnSpc>
              <a:spcBef>
                <a:spcPts val="0"/>
              </a:spcBef>
              <a:spcAft>
                <a:spcPts val="0"/>
              </a:spcAft>
              <a:buClr>
                <a:schemeClr val="accent3"/>
              </a:buClr>
              <a:buSzPts val="1400"/>
              <a:buChar char="•"/>
            </a:pPr>
            <a:r>
              <a:rPr lang="en-US" sz="1400"/>
              <a:t>electromagnetic compatibility</a:t>
            </a:r>
            <a:endParaRPr sz="1400"/>
          </a:p>
          <a:p>
            <a:pPr indent="-317500" lvl="0" marL="457200" rtl="0" algn="l">
              <a:lnSpc>
                <a:spcPct val="150000"/>
              </a:lnSpc>
              <a:spcBef>
                <a:spcPts val="0"/>
              </a:spcBef>
              <a:spcAft>
                <a:spcPts val="0"/>
              </a:spcAft>
              <a:buClr>
                <a:schemeClr val="accent3"/>
              </a:buClr>
              <a:buSzPts val="1400"/>
              <a:buChar char="•"/>
            </a:pPr>
            <a:r>
              <a:rPr lang="en-US" sz="1400"/>
              <a:t>non-automatic weighing instruments</a:t>
            </a:r>
            <a:endParaRPr sz="1400"/>
          </a:p>
          <a:p>
            <a:pPr indent="-317500" lvl="0" marL="457200" rtl="0" algn="l">
              <a:lnSpc>
                <a:spcPct val="150000"/>
              </a:lnSpc>
              <a:spcBef>
                <a:spcPts val="0"/>
              </a:spcBef>
              <a:spcAft>
                <a:spcPts val="0"/>
              </a:spcAft>
              <a:buClr>
                <a:schemeClr val="accent3"/>
              </a:buClr>
              <a:buSzPts val="1400"/>
              <a:buChar char="•"/>
            </a:pPr>
            <a:r>
              <a:rPr lang="en-US" sz="1400"/>
              <a:t>measuring instruments</a:t>
            </a:r>
            <a:endParaRPr sz="1400"/>
          </a:p>
          <a:p>
            <a:pPr indent="-317500" lvl="0" marL="457200" rtl="0" algn="l">
              <a:lnSpc>
                <a:spcPct val="150000"/>
              </a:lnSpc>
              <a:spcBef>
                <a:spcPts val="0"/>
              </a:spcBef>
              <a:spcAft>
                <a:spcPts val="0"/>
              </a:spcAft>
              <a:buClr>
                <a:schemeClr val="accent3"/>
              </a:buClr>
              <a:buSzPts val="1400"/>
              <a:buChar char="•"/>
            </a:pPr>
            <a:r>
              <a:rPr lang="en-US" sz="1400"/>
              <a:t>measuring container bottles</a:t>
            </a:r>
            <a:endParaRPr sz="1400"/>
          </a:p>
          <a:p>
            <a:pPr indent="-317500" lvl="0" marL="457200" rtl="0" algn="l">
              <a:lnSpc>
                <a:spcPct val="150000"/>
              </a:lnSpc>
              <a:spcBef>
                <a:spcPts val="0"/>
              </a:spcBef>
              <a:spcAft>
                <a:spcPts val="0"/>
              </a:spcAft>
              <a:buClr>
                <a:schemeClr val="accent3"/>
              </a:buClr>
              <a:buSzPts val="1400"/>
              <a:buChar char="•"/>
            </a:pPr>
            <a:r>
              <a:rPr lang="en-US" sz="1400"/>
              <a:t>lifts</a:t>
            </a:r>
            <a:endParaRPr sz="1400"/>
          </a:p>
        </p:txBody>
      </p:sp>
      <p:sp>
        <p:nvSpPr>
          <p:cNvPr id="3084" name="Google Shape;3084;p262"/>
          <p:cNvSpPr txBox="1"/>
          <p:nvPr>
            <p:ph idx="1" type="body"/>
          </p:nvPr>
        </p:nvSpPr>
        <p:spPr>
          <a:xfrm>
            <a:off x="6545150" y="1587300"/>
            <a:ext cx="4415100" cy="3073800"/>
          </a:xfrm>
          <a:prstGeom prst="rect">
            <a:avLst/>
          </a:prstGeom>
        </p:spPr>
        <p:txBody>
          <a:bodyPr anchorCtr="0" anchor="t" bIns="45700" lIns="90000" spcFirstLastPara="1" rIns="90000" wrap="square" tIns="45700">
            <a:noAutofit/>
          </a:bodyPr>
          <a:lstStyle/>
          <a:p>
            <a:pPr indent="-317500" lvl="0" marL="457200" marR="0" rtl="0" algn="l">
              <a:lnSpc>
                <a:spcPct val="150000"/>
              </a:lnSpc>
              <a:spcBef>
                <a:spcPts val="0"/>
              </a:spcBef>
              <a:spcAft>
                <a:spcPts val="0"/>
              </a:spcAft>
              <a:buClr>
                <a:schemeClr val="accent3"/>
              </a:buClr>
              <a:buSzPts val="1400"/>
              <a:buChar char="•"/>
            </a:pPr>
            <a:r>
              <a:rPr lang="en-US" sz="1400"/>
              <a:t>radio equipment</a:t>
            </a:r>
            <a:endParaRPr sz="1400"/>
          </a:p>
          <a:p>
            <a:pPr indent="-317500" lvl="0" marL="457200" marR="0" rtl="0" algn="l">
              <a:lnSpc>
                <a:spcPct val="150000"/>
              </a:lnSpc>
              <a:spcBef>
                <a:spcPts val="0"/>
              </a:spcBef>
              <a:spcAft>
                <a:spcPts val="0"/>
              </a:spcAft>
              <a:buClr>
                <a:schemeClr val="accent3"/>
              </a:buClr>
              <a:buSzPts val="1400"/>
              <a:buChar char="•"/>
            </a:pPr>
            <a:r>
              <a:rPr lang="en-US" sz="1400"/>
              <a:t>pressure equipment</a:t>
            </a:r>
            <a:endParaRPr sz="1400"/>
          </a:p>
          <a:p>
            <a:pPr indent="-317500" lvl="0" marL="457200" marR="0" rtl="0" algn="l">
              <a:lnSpc>
                <a:spcPct val="150000"/>
              </a:lnSpc>
              <a:spcBef>
                <a:spcPts val="0"/>
              </a:spcBef>
              <a:spcAft>
                <a:spcPts val="0"/>
              </a:spcAft>
              <a:buClr>
                <a:schemeClr val="accent3"/>
              </a:buClr>
              <a:buSzPts val="1400"/>
              <a:buChar char="•"/>
            </a:pPr>
            <a:r>
              <a:rPr lang="en-US" sz="1400"/>
              <a:t>personal protective equipment (PPE)</a:t>
            </a:r>
            <a:endParaRPr sz="1400"/>
          </a:p>
          <a:p>
            <a:pPr indent="-317500" lvl="0" marL="457200" marR="0" rtl="0" algn="l">
              <a:lnSpc>
                <a:spcPct val="150000"/>
              </a:lnSpc>
              <a:spcBef>
                <a:spcPts val="0"/>
              </a:spcBef>
              <a:spcAft>
                <a:spcPts val="0"/>
              </a:spcAft>
              <a:buClr>
                <a:schemeClr val="accent3"/>
              </a:buClr>
              <a:buSzPts val="1400"/>
              <a:buChar char="•"/>
            </a:pPr>
            <a:r>
              <a:rPr lang="en-US" sz="1400"/>
              <a:t>gas appliances</a:t>
            </a:r>
            <a:endParaRPr sz="1400"/>
          </a:p>
          <a:p>
            <a:pPr indent="-317500" lvl="0" marL="457200" marR="0" rtl="0" algn="l">
              <a:lnSpc>
                <a:spcPct val="150000"/>
              </a:lnSpc>
              <a:spcBef>
                <a:spcPts val="0"/>
              </a:spcBef>
              <a:spcAft>
                <a:spcPts val="0"/>
              </a:spcAft>
              <a:buClr>
                <a:schemeClr val="accent3"/>
              </a:buClr>
              <a:buSzPts val="1400"/>
              <a:buChar char="•"/>
            </a:pPr>
            <a:r>
              <a:rPr lang="en-US" sz="1400"/>
              <a:t>machinery</a:t>
            </a:r>
            <a:endParaRPr sz="1400"/>
          </a:p>
          <a:p>
            <a:pPr indent="-317500" lvl="0" marL="457200" marR="0" rtl="0" algn="l">
              <a:lnSpc>
                <a:spcPct val="150000"/>
              </a:lnSpc>
              <a:spcBef>
                <a:spcPts val="0"/>
              </a:spcBef>
              <a:spcAft>
                <a:spcPts val="0"/>
              </a:spcAft>
              <a:buClr>
                <a:schemeClr val="accent3"/>
              </a:buClr>
              <a:buSzPts val="1400"/>
              <a:buChar char="•"/>
            </a:pPr>
            <a:r>
              <a:rPr lang="en-US" sz="1400"/>
              <a:t>equipment for use outdoors</a:t>
            </a:r>
            <a:endParaRPr sz="1400"/>
          </a:p>
          <a:p>
            <a:pPr indent="-317500" lvl="0" marL="457200" marR="0" rtl="0" algn="l">
              <a:lnSpc>
                <a:spcPct val="150000"/>
              </a:lnSpc>
              <a:spcBef>
                <a:spcPts val="0"/>
              </a:spcBef>
              <a:spcAft>
                <a:spcPts val="0"/>
              </a:spcAft>
              <a:buClr>
                <a:schemeClr val="accent3"/>
              </a:buClr>
              <a:buSzPts val="1400"/>
              <a:buChar char="•"/>
            </a:pPr>
            <a:r>
              <a:rPr lang="en-US" sz="1400"/>
              <a:t>aerosols</a:t>
            </a:r>
            <a:endParaRPr sz="1400"/>
          </a:p>
          <a:p>
            <a:pPr indent="-317500" lvl="0" marL="457200" marR="0" rtl="0" algn="l">
              <a:lnSpc>
                <a:spcPct val="150000"/>
              </a:lnSpc>
              <a:spcBef>
                <a:spcPts val="0"/>
              </a:spcBef>
              <a:spcAft>
                <a:spcPts val="0"/>
              </a:spcAft>
              <a:buClr>
                <a:schemeClr val="accent3"/>
              </a:buClr>
              <a:buSzPts val="1400"/>
              <a:buChar char="•"/>
            </a:pPr>
            <a:r>
              <a:rPr lang="en-US" sz="1400"/>
              <a:t>low voltage electrical equipment</a:t>
            </a:r>
            <a:endParaRPr sz="1400"/>
          </a:p>
          <a:p>
            <a:pPr indent="-317500" lvl="0" marL="457200" marR="0" rtl="0" algn="l">
              <a:lnSpc>
                <a:spcPct val="150000"/>
              </a:lnSpc>
              <a:spcBef>
                <a:spcPts val="0"/>
              </a:spcBef>
              <a:spcAft>
                <a:spcPts val="0"/>
              </a:spcAft>
              <a:buClr>
                <a:schemeClr val="accent3"/>
              </a:buClr>
              <a:buSzPts val="1400"/>
              <a:buChar char="•"/>
            </a:pPr>
            <a:r>
              <a:rPr lang="en-US" sz="1400"/>
              <a:t>Atex</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9" name="Shape 3089"/>
        <p:cNvGrpSpPr/>
        <p:nvPr/>
      </p:nvGrpSpPr>
      <p:grpSpPr>
        <a:xfrm>
          <a:off x="0" y="0"/>
          <a:ext cx="0" cy="0"/>
          <a:chOff x="0" y="0"/>
          <a:chExt cx="0" cy="0"/>
        </a:xfrm>
      </p:grpSpPr>
      <p:sp>
        <p:nvSpPr>
          <p:cNvPr id="3090" name="Google Shape;3090;p263"/>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Voluntary E-labelling Consultation - August 2023</a:t>
            </a:r>
            <a:endParaRPr/>
          </a:p>
        </p:txBody>
      </p:sp>
      <p:sp>
        <p:nvSpPr>
          <p:cNvPr id="3091" name="Google Shape;3091;p263"/>
          <p:cNvSpPr txBox="1"/>
          <p:nvPr>
            <p:ph idx="1" type="body"/>
          </p:nvPr>
        </p:nvSpPr>
        <p:spPr>
          <a:xfrm>
            <a:off x="514800" y="1266575"/>
            <a:ext cx="11095800" cy="4582200"/>
          </a:xfrm>
          <a:prstGeom prst="rect">
            <a:avLst/>
          </a:prstGeom>
        </p:spPr>
        <p:txBody>
          <a:bodyPr anchorCtr="0" anchor="t" bIns="45700" lIns="90000" spcFirstLastPara="1" rIns="90000" wrap="square" tIns="45700">
            <a:noAutofit/>
          </a:bodyPr>
          <a:lstStyle/>
          <a:p>
            <a:pPr indent="0" lvl="0" marL="0" marR="0" rtl="0" algn="l">
              <a:lnSpc>
                <a:spcPct val="150000"/>
              </a:lnSpc>
              <a:spcBef>
                <a:spcPts val="1500"/>
              </a:spcBef>
              <a:spcAft>
                <a:spcPts val="0"/>
              </a:spcAft>
              <a:buNone/>
            </a:pPr>
            <a:r>
              <a:rPr lang="en-US" sz="1800">
                <a:solidFill>
                  <a:schemeClr val="dk1"/>
                </a:solidFill>
              </a:rPr>
              <a:t>Adoption of optional electronic labelling or ‘e-labelling’, whereby manufacturers could, if they wish, make certain marking and compliance information available digitally via a screen rather than physically accompanying or indelibly marked on the product. </a:t>
            </a:r>
            <a:endParaRPr sz="1800">
              <a:solidFill>
                <a:schemeClr val="dk1"/>
              </a:solidFill>
            </a:endParaRPr>
          </a:p>
          <a:p>
            <a:pPr indent="0" lvl="0" marL="0" marR="0" rtl="0" algn="l">
              <a:lnSpc>
                <a:spcPct val="150000"/>
              </a:lnSpc>
              <a:spcBef>
                <a:spcPts val="1500"/>
              </a:spcBef>
              <a:spcAft>
                <a:spcPts val="0"/>
              </a:spcAft>
              <a:buNone/>
            </a:pPr>
            <a:r>
              <a:rPr lang="en-US" sz="1800">
                <a:solidFill>
                  <a:schemeClr val="dk1"/>
                </a:solidFill>
              </a:rPr>
              <a:t>Potential benefits- </a:t>
            </a:r>
            <a:endParaRPr sz="1800">
              <a:solidFill>
                <a:schemeClr val="dk1"/>
              </a:solidFill>
            </a:endParaRPr>
          </a:p>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reduce waste;</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relieving industry burdens and costs, and;</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allow information to be easily updated through the lifetime of the product.</a:t>
            </a:r>
            <a:endParaRPr sz="1800">
              <a:solidFill>
                <a:schemeClr val="dk1"/>
              </a:solidFill>
            </a:endParaRPr>
          </a:p>
          <a:p>
            <a:pPr indent="0" lvl="0" marL="0" rtl="0" algn="l">
              <a:lnSpc>
                <a:spcPct val="150000"/>
              </a:lnSpc>
              <a:spcBef>
                <a:spcPts val="1500"/>
              </a:spcBef>
              <a:spcAft>
                <a:spcPts val="0"/>
              </a:spcAft>
              <a:buNone/>
            </a:pPr>
            <a:r>
              <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sp>
        <p:nvSpPr>
          <p:cNvPr id="3097" name="Google Shape;3097;p264"/>
          <p:cNvSpPr txBox="1"/>
          <p:nvPr>
            <p:ph type="title"/>
          </p:nvPr>
        </p:nvSpPr>
        <p:spPr>
          <a:xfrm>
            <a:off x="514800" y="500775"/>
            <a:ext cx="10666500" cy="1218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Exclusions to voluntary E-labelling </a:t>
            </a:r>
            <a:endParaRPr/>
          </a:p>
          <a:p>
            <a:pPr indent="0" lvl="0" marL="0" rtl="0" algn="l">
              <a:spcBef>
                <a:spcPts val="0"/>
              </a:spcBef>
              <a:spcAft>
                <a:spcPts val="0"/>
              </a:spcAft>
              <a:buNone/>
            </a:pPr>
            <a:r>
              <a:t/>
            </a:r>
            <a:endParaRPr/>
          </a:p>
        </p:txBody>
      </p:sp>
      <p:sp>
        <p:nvSpPr>
          <p:cNvPr id="3098" name="Google Shape;3098;p264"/>
          <p:cNvSpPr txBox="1"/>
          <p:nvPr>
            <p:ph idx="1" type="body"/>
          </p:nvPr>
        </p:nvSpPr>
        <p:spPr>
          <a:xfrm>
            <a:off x="514800" y="1575475"/>
            <a:ext cx="11095800" cy="4273200"/>
          </a:xfrm>
          <a:prstGeom prst="rect">
            <a:avLst/>
          </a:prstGeom>
        </p:spPr>
        <p:txBody>
          <a:bodyPr anchorCtr="0" anchor="t" bIns="45700" lIns="90000" spcFirstLastPara="1" rIns="90000" wrap="square" tIns="45700">
            <a:noAutofit/>
          </a:bodyPr>
          <a:lstStyle/>
          <a:p>
            <a:pPr indent="-342900" lvl="0" marL="457200" marR="0" rtl="0" algn="l">
              <a:lnSpc>
                <a:spcPct val="150000"/>
              </a:lnSpc>
              <a:spcBef>
                <a:spcPts val="1500"/>
              </a:spcBef>
              <a:spcAft>
                <a:spcPts val="0"/>
              </a:spcAft>
              <a:buClr>
                <a:schemeClr val="accent3"/>
              </a:buClr>
              <a:buSzPts val="1800"/>
              <a:buChar char="●"/>
            </a:pPr>
            <a:r>
              <a:rPr lang="en-US" sz="1800">
                <a:solidFill>
                  <a:schemeClr val="dk1"/>
                </a:solidFill>
              </a:rPr>
              <a:t>Limiting the proposal to devices with integrated screens or products designed for use with a screen.</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Any information required by product safety legislation which is not a conformity marking or manufacturer's details, for example a warning of a choking hazard for a toy, would still need to be provided physically with the product as an indelible marking or on paper, as required, even where the device has an e-label accessible on the device. </a:t>
            </a:r>
            <a:endParaRPr sz="1800">
              <a:solidFill>
                <a:schemeClr val="dk1"/>
              </a:solidFill>
            </a:endParaRPr>
          </a:p>
          <a:p>
            <a:pPr indent="-342900" lvl="0" marL="457200" marR="0" rtl="0" algn="l">
              <a:lnSpc>
                <a:spcPct val="150000"/>
              </a:lnSpc>
              <a:spcBef>
                <a:spcPts val="0"/>
              </a:spcBef>
              <a:spcAft>
                <a:spcPts val="0"/>
              </a:spcAft>
              <a:buClr>
                <a:schemeClr val="accent3"/>
              </a:buClr>
              <a:buSzPts val="1800"/>
              <a:buChar char="●"/>
            </a:pPr>
            <a:r>
              <a:rPr lang="en-US" sz="1800">
                <a:solidFill>
                  <a:schemeClr val="dk1"/>
                </a:solidFill>
              </a:rPr>
              <a:t>With the growth of the internet of things some products that may have a screen or can only be used with a screen might be considered to have functions that are too high-risk to rely on electronic labelling alone. For example, this might include some products with industrial uses.</a:t>
            </a:r>
            <a:endParaRPr sz="1800">
              <a:solidFill>
                <a:schemeClr val="dk1"/>
              </a:solidFill>
            </a:endParaRPr>
          </a:p>
          <a:p>
            <a:pPr indent="0" lvl="0" marL="0" rtl="0" algn="l">
              <a:lnSpc>
                <a:spcPct val="150000"/>
              </a:lnSpc>
              <a:spcBef>
                <a:spcPts val="1500"/>
              </a:spcBef>
              <a:spcAft>
                <a:spcPts val="0"/>
              </a:spcAft>
              <a:buNone/>
            </a:pPr>
            <a:r>
              <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2" name="Shape 3102"/>
        <p:cNvGrpSpPr/>
        <p:nvPr/>
      </p:nvGrpSpPr>
      <p:grpSpPr>
        <a:xfrm>
          <a:off x="0" y="0"/>
          <a:ext cx="0" cy="0"/>
          <a:chOff x="0" y="0"/>
          <a:chExt cx="0" cy="0"/>
        </a:xfrm>
      </p:grpSpPr>
      <p:sp>
        <p:nvSpPr>
          <p:cNvPr id="3103" name="Google Shape;3103;p265"/>
          <p:cNvSpPr txBox="1"/>
          <p:nvPr/>
        </p:nvSpPr>
        <p:spPr>
          <a:xfrm>
            <a:off x="419100" y="842636"/>
            <a:ext cx="4484700" cy="1751700"/>
          </a:xfrm>
          <a:prstGeom prst="rect">
            <a:avLst/>
          </a:prstGeom>
          <a:noFill/>
          <a:ln>
            <a:noFill/>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Clr>
                <a:srgbClr val="000000"/>
              </a:buClr>
              <a:buSzPts val="4000"/>
              <a:buFont typeface="Arial"/>
              <a:buNone/>
            </a:pPr>
            <a:r>
              <a:rPr b="0" i="0" lang="en-US" sz="4000" u="none" cap="none" strike="noStrike">
                <a:solidFill>
                  <a:srgbClr val="FFFFFF"/>
                </a:solidFill>
                <a:latin typeface="Inter Light"/>
                <a:ea typeface="Inter Light"/>
                <a:cs typeface="Inter Light"/>
                <a:sym typeface="Inter Light"/>
              </a:rPr>
              <a:t>Trying to keep on top of </a:t>
            </a:r>
            <a:r>
              <a:rPr b="0" i="0" lang="en-US" sz="4000" u="none" cap="none" strike="noStrike">
                <a:solidFill>
                  <a:srgbClr val="FE772E"/>
                </a:solidFill>
                <a:latin typeface="Inter Light"/>
                <a:ea typeface="Inter Light"/>
                <a:cs typeface="Inter Light"/>
                <a:sym typeface="Inter Light"/>
              </a:rPr>
              <a:t>it all...</a:t>
            </a:r>
            <a:endParaRPr b="0" i="0" sz="4000" u="none" cap="none" strike="noStrike">
              <a:solidFill>
                <a:srgbClr val="FE772E"/>
              </a:solidFill>
              <a:latin typeface="Inter Light"/>
              <a:ea typeface="Inter Light"/>
              <a:cs typeface="Inter Light"/>
              <a:sym typeface="Inter Light"/>
            </a:endParaRPr>
          </a:p>
        </p:txBody>
      </p:sp>
      <p:cxnSp>
        <p:nvCxnSpPr>
          <p:cNvPr id="3104" name="Google Shape;3104;p265"/>
          <p:cNvCxnSpPr/>
          <p:nvPr/>
        </p:nvCxnSpPr>
        <p:spPr>
          <a:xfrm>
            <a:off x="547923" y="913536"/>
            <a:ext cx="323100" cy="0"/>
          </a:xfrm>
          <a:prstGeom prst="straightConnector1">
            <a:avLst/>
          </a:prstGeom>
          <a:noFill/>
          <a:ln cap="rnd" cmpd="sng" w="19050">
            <a:solidFill>
              <a:srgbClr val="FE772E"/>
            </a:solidFill>
            <a:prstDash val="solid"/>
            <a:round/>
            <a:headEnd len="sm" w="sm" type="none"/>
            <a:tailEnd len="sm" w="sm" type="none"/>
          </a:ln>
        </p:spPr>
      </p:cxnSp>
      <p:sp>
        <p:nvSpPr>
          <p:cNvPr id="3105" name="Google Shape;3105;p265"/>
          <p:cNvSpPr/>
          <p:nvPr/>
        </p:nvSpPr>
        <p:spPr>
          <a:xfrm>
            <a:off x="5133499" y="2330271"/>
            <a:ext cx="1696500" cy="1677600"/>
          </a:xfrm>
          <a:prstGeom prst="ellipse">
            <a:avLst/>
          </a:prstGeom>
          <a:solidFill>
            <a:schemeClr val="lt1"/>
          </a:solidFill>
          <a:ln cap="flat" cmpd="sng" w="9525">
            <a:solidFill>
              <a:schemeClr val="lt2"/>
            </a:solidFill>
            <a:prstDash val="solid"/>
            <a:round/>
            <a:headEnd len="sm" w="sm" type="none"/>
            <a:tailEnd len="sm" w="sm" type="none"/>
          </a:ln>
          <a:effectLst>
            <a:outerShdw blurRad="200025" rotWithShape="0" algn="bl" dir="5400000" dist="76200">
              <a:srgbClr val="000000">
                <a:alpha val="941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106" name="Google Shape;3106;p265"/>
          <p:cNvPicPr preferRelativeResize="0"/>
          <p:nvPr/>
        </p:nvPicPr>
        <p:blipFill rotWithShape="1">
          <a:blip r:embed="rId4">
            <a:alphaModFix/>
          </a:blip>
          <a:srcRect b="0" l="0" r="0" t="0"/>
          <a:stretch/>
        </p:blipFill>
        <p:spPr>
          <a:xfrm>
            <a:off x="6034511" y="3240433"/>
            <a:ext cx="277100" cy="274001"/>
          </a:xfrm>
          <a:prstGeom prst="rect">
            <a:avLst/>
          </a:prstGeom>
          <a:noFill/>
          <a:ln>
            <a:noFill/>
          </a:ln>
        </p:spPr>
      </p:pic>
      <p:pic>
        <p:nvPicPr>
          <p:cNvPr id="3107" name="Google Shape;3107;p265"/>
          <p:cNvPicPr preferRelativeResize="0"/>
          <p:nvPr/>
        </p:nvPicPr>
        <p:blipFill rotWithShape="1">
          <a:blip r:embed="rId5">
            <a:alphaModFix/>
          </a:blip>
          <a:srcRect b="0" l="0" r="0" t="0"/>
          <a:stretch/>
        </p:blipFill>
        <p:spPr>
          <a:xfrm>
            <a:off x="6347802" y="3240433"/>
            <a:ext cx="277100" cy="274001"/>
          </a:xfrm>
          <a:prstGeom prst="rect">
            <a:avLst/>
          </a:prstGeom>
          <a:noFill/>
          <a:ln>
            <a:noFill/>
          </a:ln>
        </p:spPr>
      </p:pic>
      <p:pic>
        <p:nvPicPr>
          <p:cNvPr id="3108" name="Google Shape;3108;p265"/>
          <p:cNvPicPr preferRelativeResize="0"/>
          <p:nvPr/>
        </p:nvPicPr>
        <p:blipFill rotWithShape="1">
          <a:blip r:embed="rId6">
            <a:alphaModFix/>
          </a:blip>
          <a:srcRect b="0" l="0" r="0" t="0"/>
          <a:stretch/>
        </p:blipFill>
        <p:spPr>
          <a:xfrm>
            <a:off x="5602508" y="3620206"/>
            <a:ext cx="758321" cy="153972"/>
          </a:xfrm>
          <a:prstGeom prst="rect">
            <a:avLst/>
          </a:prstGeom>
          <a:noFill/>
          <a:ln>
            <a:noFill/>
          </a:ln>
        </p:spPr>
      </p:pic>
      <p:pic>
        <p:nvPicPr>
          <p:cNvPr id="3109" name="Google Shape;3109;p265"/>
          <p:cNvPicPr preferRelativeResize="0"/>
          <p:nvPr/>
        </p:nvPicPr>
        <p:blipFill rotWithShape="1">
          <a:blip r:embed="rId7">
            <a:alphaModFix/>
          </a:blip>
          <a:srcRect b="0" l="0" r="0" t="0"/>
          <a:stretch/>
        </p:blipFill>
        <p:spPr>
          <a:xfrm>
            <a:off x="5377404" y="3271908"/>
            <a:ext cx="590400" cy="211621"/>
          </a:xfrm>
          <a:prstGeom prst="rect">
            <a:avLst/>
          </a:prstGeom>
          <a:noFill/>
          <a:ln>
            <a:noFill/>
          </a:ln>
        </p:spPr>
      </p:pic>
      <p:cxnSp>
        <p:nvCxnSpPr>
          <p:cNvPr id="3110" name="Google Shape;3110;p265"/>
          <p:cNvCxnSpPr/>
          <p:nvPr/>
        </p:nvCxnSpPr>
        <p:spPr>
          <a:xfrm>
            <a:off x="5465893" y="2698785"/>
            <a:ext cx="225600" cy="0"/>
          </a:xfrm>
          <a:prstGeom prst="straightConnector1">
            <a:avLst/>
          </a:prstGeom>
          <a:noFill/>
          <a:ln cap="rnd" cmpd="sng" w="25400">
            <a:solidFill>
              <a:srgbClr val="FE772E"/>
            </a:solidFill>
            <a:prstDash val="solid"/>
            <a:round/>
            <a:headEnd len="sm" w="sm" type="none"/>
            <a:tailEnd len="sm" w="sm" type="none"/>
          </a:ln>
        </p:spPr>
      </p:cxnSp>
      <p:sp>
        <p:nvSpPr>
          <p:cNvPr id="3111" name="Google Shape;3111;p265"/>
          <p:cNvSpPr txBox="1"/>
          <p:nvPr/>
        </p:nvSpPr>
        <p:spPr>
          <a:xfrm>
            <a:off x="5278156" y="2764741"/>
            <a:ext cx="1310400" cy="409500"/>
          </a:xfrm>
          <a:prstGeom prst="rect">
            <a:avLst/>
          </a:prstGeom>
          <a:noFill/>
          <a:ln>
            <a:noFill/>
          </a:ln>
        </p:spPr>
        <p:txBody>
          <a:bodyPr anchorCtr="0" anchor="t" bIns="60925" lIns="120000" spcFirstLastPara="1" rIns="120000" wrap="square" tIns="609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394756"/>
                </a:solidFill>
                <a:latin typeface="Inter Medium"/>
                <a:ea typeface="Inter Medium"/>
                <a:cs typeface="Inter Medium"/>
                <a:sym typeface="Inter Medium"/>
              </a:rPr>
              <a:t>Industry </a:t>
            </a:r>
            <a:br>
              <a:rPr b="0" i="0" lang="en-US" sz="1100" u="none" cap="none" strike="noStrike">
                <a:solidFill>
                  <a:srgbClr val="394756"/>
                </a:solidFill>
                <a:latin typeface="Inter Medium"/>
                <a:ea typeface="Inter Medium"/>
                <a:cs typeface="Inter Medium"/>
                <a:sym typeface="Inter Medium"/>
              </a:rPr>
            </a:br>
            <a:r>
              <a:rPr b="0" i="0" lang="en-US" sz="1100" u="none" cap="none" strike="noStrike">
                <a:solidFill>
                  <a:srgbClr val="394756"/>
                </a:solidFill>
                <a:latin typeface="Inter Medium"/>
                <a:ea typeface="Inter Medium"/>
                <a:cs typeface="Inter Medium"/>
                <a:sym typeface="Inter Medium"/>
              </a:rPr>
              <a:t>&amp; Associations</a:t>
            </a:r>
            <a:endParaRPr b="0" i="0" sz="1100" u="none" cap="none" strike="noStrike">
              <a:solidFill>
                <a:srgbClr val="394756"/>
              </a:solidFill>
              <a:latin typeface="Inter Medium"/>
              <a:ea typeface="Inter Medium"/>
              <a:cs typeface="Inter Medium"/>
              <a:sym typeface="Inter Medium"/>
            </a:endParaRPr>
          </a:p>
        </p:txBody>
      </p:sp>
      <p:sp>
        <p:nvSpPr>
          <p:cNvPr id="3112" name="Google Shape;3112;p265"/>
          <p:cNvSpPr/>
          <p:nvPr/>
        </p:nvSpPr>
        <p:spPr>
          <a:xfrm>
            <a:off x="6443207" y="233867"/>
            <a:ext cx="1696500" cy="1677600"/>
          </a:xfrm>
          <a:prstGeom prst="ellipse">
            <a:avLst/>
          </a:prstGeom>
          <a:solidFill>
            <a:schemeClr val="lt1"/>
          </a:solidFill>
          <a:ln cap="flat" cmpd="sng" w="9525">
            <a:solidFill>
              <a:schemeClr val="lt2"/>
            </a:solidFill>
            <a:prstDash val="solid"/>
            <a:round/>
            <a:headEnd len="sm" w="sm" type="none"/>
            <a:tailEnd len="sm" w="sm" type="none"/>
          </a:ln>
          <a:effectLst>
            <a:outerShdw blurRad="200025" rotWithShape="0" algn="bl" dir="5400000" dist="76200">
              <a:srgbClr val="000000">
                <a:alpha val="941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13" name="Google Shape;3113;p265"/>
          <p:cNvSpPr txBox="1"/>
          <p:nvPr/>
        </p:nvSpPr>
        <p:spPr>
          <a:xfrm>
            <a:off x="6587863" y="668336"/>
            <a:ext cx="1310400" cy="409500"/>
          </a:xfrm>
          <a:prstGeom prst="rect">
            <a:avLst/>
          </a:prstGeom>
          <a:noFill/>
          <a:ln>
            <a:noFill/>
          </a:ln>
        </p:spPr>
        <p:txBody>
          <a:bodyPr anchorCtr="0" anchor="t" bIns="60925" lIns="120000" spcFirstLastPara="1" rIns="120000" wrap="square" tIns="609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394756"/>
                </a:solidFill>
                <a:latin typeface="Inter Medium"/>
                <a:ea typeface="Inter Medium"/>
                <a:cs typeface="Inter Medium"/>
                <a:sym typeface="Inter Medium"/>
              </a:rPr>
              <a:t>Google Alerts</a:t>
            </a:r>
            <a:endParaRPr b="0" i="0" sz="1100" u="none" cap="none" strike="noStrike">
              <a:solidFill>
                <a:srgbClr val="394756"/>
              </a:solidFill>
              <a:latin typeface="Inter Medium"/>
              <a:ea typeface="Inter Medium"/>
              <a:cs typeface="Inter Medium"/>
              <a:sym typeface="Inter Medium"/>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94756"/>
              </a:solidFill>
              <a:latin typeface="Inter Medium"/>
              <a:ea typeface="Inter Medium"/>
              <a:cs typeface="Inter Medium"/>
              <a:sym typeface="Inter Medium"/>
            </a:endParaRPr>
          </a:p>
        </p:txBody>
      </p:sp>
      <p:pic>
        <p:nvPicPr>
          <p:cNvPr id="3114" name="Google Shape;3114;p265"/>
          <p:cNvPicPr preferRelativeResize="0"/>
          <p:nvPr/>
        </p:nvPicPr>
        <p:blipFill rotWithShape="1">
          <a:blip r:embed="rId8">
            <a:alphaModFix/>
          </a:blip>
          <a:srcRect b="0" l="0" r="0" t="0"/>
          <a:stretch/>
        </p:blipFill>
        <p:spPr>
          <a:xfrm>
            <a:off x="6615822" y="926399"/>
            <a:ext cx="1351073" cy="546693"/>
          </a:xfrm>
          <a:prstGeom prst="rect">
            <a:avLst/>
          </a:prstGeom>
          <a:noFill/>
          <a:ln>
            <a:noFill/>
          </a:ln>
        </p:spPr>
      </p:pic>
      <p:cxnSp>
        <p:nvCxnSpPr>
          <p:cNvPr id="3115" name="Google Shape;3115;p265"/>
          <p:cNvCxnSpPr/>
          <p:nvPr/>
        </p:nvCxnSpPr>
        <p:spPr>
          <a:xfrm>
            <a:off x="6721537" y="602381"/>
            <a:ext cx="225600" cy="0"/>
          </a:xfrm>
          <a:prstGeom prst="straightConnector1">
            <a:avLst/>
          </a:prstGeom>
          <a:noFill/>
          <a:ln cap="rnd" cmpd="sng" w="25400">
            <a:solidFill>
              <a:srgbClr val="FE772E"/>
            </a:solidFill>
            <a:prstDash val="solid"/>
            <a:round/>
            <a:headEnd len="sm" w="sm" type="none"/>
            <a:tailEnd len="sm" w="sm" type="none"/>
          </a:ln>
        </p:spPr>
      </p:cxnSp>
      <p:cxnSp>
        <p:nvCxnSpPr>
          <p:cNvPr id="3116" name="Google Shape;3116;p265"/>
          <p:cNvCxnSpPr/>
          <p:nvPr/>
        </p:nvCxnSpPr>
        <p:spPr>
          <a:xfrm>
            <a:off x="9393272" y="602381"/>
            <a:ext cx="225600" cy="0"/>
          </a:xfrm>
          <a:prstGeom prst="straightConnector1">
            <a:avLst/>
          </a:prstGeom>
          <a:noFill/>
          <a:ln cap="rnd" cmpd="sng" w="25400">
            <a:solidFill>
              <a:srgbClr val="FE772E"/>
            </a:solidFill>
            <a:prstDash val="solid"/>
            <a:round/>
            <a:headEnd len="sm" w="sm" type="none"/>
            <a:tailEnd len="sm" w="sm" type="none"/>
          </a:ln>
        </p:spPr>
      </p:cxnSp>
      <p:sp>
        <p:nvSpPr>
          <p:cNvPr id="3117" name="Google Shape;3117;p265"/>
          <p:cNvSpPr/>
          <p:nvPr/>
        </p:nvSpPr>
        <p:spPr>
          <a:xfrm>
            <a:off x="9121220" y="233867"/>
            <a:ext cx="1696500" cy="1677600"/>
          </a:xfrm>
          <a:prstGeom prst="ellipse">
            <a:avLst/>
          </a:prstGeom>
          <a:solidFill>
            <a:schemeClr val="lt1"/>
          </a:solidFill>
          <a:ln cap="flat" cmpd="sng" w="9525">
            <a:solidFill>
              <a:schemeClr val="lt2"/>
            </a:solidFill>
            <a:prstDash val="solid"/>
            <a:round/>
            <a:headEnd len="sm" w="sm" type="none"/>
            <a:tailEnd len="sm" w="sm" type="none"/>
          </a:ln>
          <a:effectLst>
            <a:outerShdw blurRad="200025" rotWithShape="0" algn="bl" dir="5400000" dist="76200">
              <a:srgbClr val="000000">
                <a:alpha val="941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118" name="Google Shape;3118;p265"/>
          <p:cNvPicPr preferRelativeResize="0"/>
          <p:nvPr/>
        </p:nvPicPr>
        <p:blipFill rotWithShape="1">
          <a:blip r:embed="rId9">
            <a:alphaModFix/>
          </a:blip>
          <a:srcRect b="0" l="0" r="0" t="0"/>
          <a:stretch/>
        </p:blipFill>
        <p:spPr>
          <a:xfrm>
            <a:off x="9393283" y="1125509"/>
            <a:ext cx="414368" cy="409761"/>
          </a:xfrm>
          <a:prstGeom prst="rect">
            <a:avLst/>
          </a:prstGeom>
          <a:noFill/>
          <a:ln>
            <a:noFill/>
          </a:ln>
        </p:spPr>
      </p:pic>
      <p:pic>
        <p:nvPicPr>
          <p:cNvPr id="3119" name="Google Shape;3119;p265"/>
          <p:cNvPicPr preferRelativeResize="0"/>
          <p:nvPr/>
        </p:nvPicPr>
        <p:blipFill rotWithShape="1">
          <a:blip r:embed="rId10">
            <a:alphaModFix/>
          </a:blip>
          <a:srcRect b="0" l="0" r="0" t="0"/>
          <a:stretch/>
        </p:blipFill>
        <p:spPr>
          <a:xfrm>
            <a:off x="10042196" y="1125509"/>
            <a:ext cx="414368" cy="409761"/>
          </a:xfrm>
          <a:prstGeom prst="rect">
            <a:avLst/>
          </a:prstGeom>
          <a:noFill/>
          <a:ln>
            <a:noFill/>
          </a:ln>
        </p:spPr>
      </p:pic>
      <p:sp>
        <p:nvSpPr>
          <p:cNvPr id="3120" name="Google Shape;3120;p265"/>
          <p:cNvSpPr txBox="1"/>
          <p:nvPr/>
        </p:nvSpPr>
        <p:spPr>
          <a:xfrm>
            <a:off x="9265876" y="668336"/>
            <a:ext cx="1310400" cy="409500"/>
          </a:xfrm>
          <a:prstGeom prst="rect">
            <a:avLst/>
          </a:prstGeom>
          <a:noFill/>
          <a:ln>
            <a:noFill/>
          </a:ln>
        </p:spPr>
        <p:txBody>
          <a:bodyPr anchorCtr="0" anchor="t" bIns="60925" lIns="120000" spcFirstLastPara="1" rIns="120000" wrap="square" tIns="609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394756"/>
                </a:solidFill>
                <a:latin typeface="Inter Medium"/>
                <a:ea typeface="Inter Medium"/>
                <a:cs typeface="Inter Medium"/>
                <a:sym typeface="Inter Medium"/>
              </a:rPr>
              <a:t>Events </a:t>
            </a:r>
            <a:br>
              <a:rPr b="0" i="0" lang="en-US" sz="1100" u="none" cap="none" strike="noStrike">
                <a:solidFill>
                  <a:srgbClr val="394756"/>
                </a:solidFill>
                <a:latin typeface="Inter Medium"/>
                <a:ea typeface="Inter Medium"/>
                <a:cs typeface="Inter Medium"/>
                <a:sym typeface="Inter Medium"/>
              </a:rPr>
            </a:br>
            <a:r>
              <a:rPr b="0" i="0" lang="en-US" sz="1100" u="none" cap="none" strike="noStrike">
                <a:solidFill>
                  <a:srgbClr val="394756"/>
                </a:solidFill>
                <a:latin typeface="Inter Medium"/>
                <a:ea typeface="Inter Medium"/>
                <a:cs typeface="Inter Medium"/>
                <a:sym typeface="Inter Medium"/>
              </a:rPr>
              <a:t>&amp; Trade Shows</a:t>
            </a:r>
            <a:endParaRPr b="0" i="0" sz="1100" u="none" cap="none" strike="noStrike">
              <a:solidFill>
                <a:srgbClr val="394756"/>
              </a:solidFill>
              <a:latin typeface="Inter Medium"/>
              <a:ea typeface="Inter Medium"/>
              <a:cs typeface="Inter Medium"/>
              <a:sym typeface="Inter Medium"/>
            </a:endParaRPr>
          </a:p>
        </p:txBody>
      </p:sp>
      <p:sp>
        <p:nvSpPr>
          <p:cNvPr id="3121" name="Google Shape;3121;p265"/>
          <p:cNvSpPr/>
          <p:nvPr/>
        </p:nvSpPr>
        <p:spPr>
          <a:xfrm>
            <a:off x="10263551" y="2330271"/>
            <a:ext cx="1696500" cy="1677600"/>
          </a:xfrm>
          <a:prstGeom prst="ellipse">
            <a:avLst/>
          </a:prstGeom>
          <a:solidFill>
            <a:schemeClr val="lt1"/>
          </a:solidFill>
          <a:ln cap="flat" cmpd="sng" w="9525">
            <a:solidFill>
              <a:schemeClr val="lt2"/>
            </a:solidFill>
            <a:prstDash val="solid"/>
            <a:round/>
            <a:headEnd len="sm" w="sm" type="none"/>
            <a:tailEnd len="sm" w="sm" type="none"/>
          </a:ln>
          <a:effectLst>
            <a:outerShdw blurRad="200025" rotWithShape="0" algn="bl" dir="5400000" dist="76200">
              <a:srgbClr val="000000">
                <a:alpha val="941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3122" name="Google Shape;3122;p265"/>
          <p:cNvCxnSpPr/>
          <p:nvPr/>
        </p:nvCxnSpPr>
        <p:spPr>
          <a:xfrm>
            <a:off x="10595945" y="2698785"/>
            <a:ext cx="225600" cy="0"/>
          </a:xfrm>
          <a:prstGeom prst="straightConnector1">
            <a:avLst/>
          </a:prstGeom>
          <a:noFill/>
          <a:ln cap="rnd" cmpd="sng" w="25400">
            <a:solidFill>
              <a:srgbClr val="FE772E"/>
            </a:solidFill>
            <a:prstDash val="solid"/>
            <a:round/>
            <a:headEnd len="sm" w="sm" type="none"/>
            <a:tailEnd len="sm" w="sm" type="none"/>
          </a:ln>
        </p:spPr>
      </p:cxnSp>
      <p:sp>
        <p:nvSpPr>
          <p:cNvPr id="3123" name="Google Shape;3123;p265"/>
          <p:cNvSpPr txBox="1"/>
          <p:nvPr/>
        </p:nvSpPr>
        <p:spPr>
          <a:xfrm>
            <a:off x="10408223" y="2764741"/>
            <a:ext cx="1551600" cy="409500"/>
          </a:xfrm>
          <a:prstGeom prst="rect">
            <a:avLst/>
          </a:prstGeom>
          <a:noFill/>
          <a:ln>
            <a:noFill/>
          </a:ln>
        </p:spPr>
        <p:txBody>
          <a:bodyPr anchorCtr="0" anchor="t" bIns="60925" lIns="120000" spcFirstLastPara="1" rIns="120000" wrap="square" tIns="609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394756"/>
                </a:solidFill>
                <a:latin typeface="Inter Medium"/>
                <a:ea typeface="Inter Medium"/>
                <a:cs typeface="Inter Medium"/>
                <a:sym typeface="Inter Medium"/>
              </a:rPr>
              <a:t>Mailing List, Webinar &amp; Whitepaper</a:t>
            </a:r>
            <a:endParaRPr b="0" i="0" sz="1100" u="none" cap="none" strike="noStrike">
              <a:solidFill>
                <a:srgbClr val="394756"/>
              </a:solidFill>
              <a:latin typeface="Inter Medium"/>
              <a:ea typeface="Inter Medium"/>
              <a:cs typeface="Inter Medium"/>
              <a:sym typeface="Inter Medium"/>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394756"/>
              </a:solidFill>
              <a:latin typeface="Inter Medium"/>
              <a:ea typeface="Inter Medium"/>
              <a:cs typeface="Inter Medium"/>
              <a:sym typeface="Inter Medium"/>
            </a:endParaRPr>
          </a:p>
        </p:txBody>
      </p:sp>
      <p:pic>
        <p:nvPicPr>
          <p:cNvPr id="3124" name="Google Shape;3124;p265"/>
          <p:cNvPicPr preferRelativeResize="0"/>
          <p:nvPr/>
        </p:nvPicPr>
        <p:blipFill rotWithShape="1">
          <a:blip r:embed="rId11">
            <a:alphaModFix/>
          </a:blip>
          <a:srcRect b="0" l="0" r="0" t="0"/>
          <a:stretch/>
        </p:blipFill>
        <p:spPr>
          <a:xfrm>
            <a:off x="10499293" y="3340695"/>
            <a:ext cx="376313" cy="372125"/>
          </a:xfrm>
          <a:prstGeom prst="rect">
            <a:avLst/>
          </a:prstGeom>
          <a:noFill/>
          <a:ln>
            <a:noFill/>
          </a:ln>
        </p:spPr>
      </p:pic>
      <p:pic>
        <p:nvPicPr>
          <p:cNvPr id="3125" name="Google Shape;3125;p265"/>
          <p:cNvPicPr preferRelativeResize="0"/>
          <p:nvPr/>
        </p:nvPicPr>
        <p:blipFill rotWithShape="1">
          <a:blip r:embed="rId12">
            <a:alphaModFix/>
          </a:blip>
          <a:srcRect b="0" l="0" r="0" t="0"/>
          <a:stretch/>
        </p:blipFill>
        <p:spPr>
          <a:xfrm>
            <a:off x="10966363" y="3340695"/>
            <a:ext cx="376315" cy="372131"/>
          </a:xfrm>
          <a:prstGeom prst="rect">
            <a:avLst/>
          </a:prstGeom>
          <a:noFill/>
          <a:ln>
            <a:noFill/>
          </a:ln>
        </p:spPr>
      </p:pic>
      <p:pic>
        <p:nvPicPr>
          <p:cNvPr id="3126" name="Google Shape;3126;p265"/>
          <p:cNvPicPr preferRelativeResize="0"/>
          <p:nvPr/>
        </p:nvPicPr>
        <p:blipFill rotWithShape="1">
          <a:blip r:embed="rId13">
            <a:alphaModFix/>
          </a:blip>
          <a:srcRect b="0" l="0" r="0" t="0"/>
          <a:stretch/>
        </p:blipFill>
        <p:spPr>
          <a:xfrm>
            <a:off x="11433446" y="3340698"/>
            <a:ext cx="376313" cy="372125"/>
          </a:xfrm>
          <a:prstGeom prst="rect">
            <a:avLst/>
          </a:prstGeom>
          <a:noFill/>
          <a:ln>
            <a:noFill/>
          </a:ln>
        </p:spPr>
      </p:pic>
      <p:cxnSp>
        <p:nvCxnSpPr>
          <p:cNvPr id="3127" name="Google Shape;3127;p265"/>
          <p:cNvCxnSpPr/>
          <p:nvPr/>
        </p:nvCxnSpPr>
        <p:spPr>
          <a:xfrm>
            <a:off x="9430688" y="602381"/>
            <a:ext cx="225600" cy="0"/>
          </a:xfrm>
          <a:prstGeom prst="straightConnector1">
            <a:avLst/>
          </a:prstGeom>
          <a:noFill/>
          <a:ln cap="rnd" cmpd="sng" w="25400">
            <a:solidFill>
              <a:srgbClr val="FE772E"/>
            </a:solidFill>
            <a:prstDash val="solid"/>
            <a:round/>
            <a:headEnd len="sm" w="sm" type="none"/>
            <a:tailEnd len="sm" w="sm" type="none"/>
          </a:ln>
        </p:spPr>
      </p:cxnSp>
      <p:sp>
        <p:nvSpPr>
          <p:cNvPr id="3128" name="Google Shape;3128;p265"/>
          <p:cNvSpPr/>
          <p:nvPr/>
        </p:nvSpPr>
        <p:spPr>
          <a:xfrm>
            <a:off x="6443207" y="4426676"/>
            <a:ext cx="1696500" cy="1677600"/>
          </a:xfrm>
          <a:prstGeom prst="ellipse">
            <a:avLst/>
          </a:prstGeom>
          <a:solidFill>
            <a:schemeClr val="lt1"/>
          </a:solidFill>
          <a:ln cap="flat" cmpd="sng" w="9525">
            <a:solidFill>
              <a:schemeClr val="lt2"/>
            </a:solidFill>
            <a:prstDash val="solid"/>
            <a:round/>
            <a:headEnd len="sm" w="sm" type="none"/>
            <a:tailEnd len="sm" w="sm" type="none"/>
          </a:ln>
          <a:effectLst>
            <a:outerShdw blurRad="200025" rotWithShape="0" algn="bl" dir="5400000" dist="76200">
              <a:srgbClr val="000000">
                <a:alpha val="941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3129" name="Google Shape;3129;p265"/>
          <p:cNvCxnSpPr/>
          <p:nvPr/>
        </p:nvCxnSpPr>
        <p:spPr>
          <a:xfrm>
            <a:off x="6775601" y="4795189"/>
            <a:ext cx="225600" cy="0"/>
          </a:xfrm>
          <a:prstGeom prst="straightConnector1">
            <a:avLst/>
          </a:prstGeom>
          <a:noFill/>
          <a:ln cap="rnd" cmpd="sng" w="25400">
            <a:solidFill>
              <a:srgbClr val="FE772E"/>
            </a:solidFill>
            <a:prstDash val="solid"/>
            <a:round/>
            <a:headEnd len="sm" w="sm" type="none"/>
            <a:tailEnd len="sm" w="sm" type="none"/>
          </a:ln>
        </p:spPr>
      </p:cxnSp>
      <p:sp>
        <p:nvSpPr>
          <p:cNvPr id="3130" name="Google Shape;3130;p265"/>
          <p:cNvSpPr txBox="1"/>
          <p:nvPr/>
        </p:nvSpPr>
        <p:spPr>
          <a:xfrm>
            <a:off x="6587863" y="4861145"/>
            <a:ext cx="1310400" cy="409500"/>
          </a:xfrm>
          <a:prstGeom prst="rect">
            <a:avLst/>
          </a:prstGeom>
          <a:noFill/>
          <a:ln>
            <a:noFill/>
          </a:ln>
        </p:spPr>
        <p:txBody>
          <a:bodyPr anchorCtr="0" anchor="t" bIns="60925" lIns="120000" spcFirstLastPara="1" rIns="120000" wrap="square" tIns="609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394756"/>
                </a:solidFill>
                <a:latin typeface="Inter Medium"/>
                <a:ea typeface="Inter Medium"/>
                <a:cs typeface="Inter Medium"/>
                <a:sym typeface="Inter Medium"/>
              </a:rPr>
              <a:t>Paperwork </a:t>
            </a:r>
            <a:br>
              <a:rPr b="0" i="0" lang="en-US" sz="1100" u="none" cap="none" strike="noStrike">
                <a:solidFill>
                  <a:srgbClr val="394756"/>
                </a:solidFill>
                <a:latin typeface="Inter Medium"/>
                <a:ea typeface="Inter Medium"/>
                <a:cs typeface="Inter Medium"/>
                <a:sym typeface="Inter Medium"/>
              </a:rPr>
            </a:br>
            <a:r>
              <a:rPr b="0" i="0" lang="en-US" sz="1100" u="none" cap="none" strike="noStrike">
                <a:solidFill>
                  <a:srgbClr val="394756"/>
                </a:solidFill>
                <a:latin typeface="Inter Medium"/>
                <a:ea typeface="Inter Medium"/>
                <a:cs typeface="Inter Medium"/>
                <a:sym typeface="Inter Medium"/>
              </a:rPr>
              <a:t>&amp; File Sharing</a:t>
            </a:r>
            <a:endParaRPr b="0" i="0" sz="1100" u="none" cap="none" strike="noStrike">
              <a:solidFill>
                <a:srgbClr val="394756"/>
              </a:solidFill>
              <a:latin typeface="Inter Medium"/>
              <a:ea typeface="Inter Medium"/>
              <a:cs typeface="Inter Medium"/>
              <a:sym typeface="Inter Medium"/>
            </a:endParaRPr>
          </a:p>
        </p:txBody>
      </p:sp>
      <p:pic>
        <p:nvPicPr>
          <p:cNvPr id="3131" name="Google Shape;3131;p265"/>
          <p:cNvPicPr preferRelativeResize="0"/>
          <p:nvPr/>
        </p:nvPicPr>
        <p:blipFill rotWithShape="1">
          <a:blip r:embed="rId14">
            <a:alphaModFix/>
          </a:blip>
          <a:srcRect b="0" l="0" r="0" t="0"/>
          <a:stretch/>
        </p:blipFill>
        <p:spPr>
          <a:xfrm>
            <a:off x="7344225" y="5372518"/>
            <a:ext cx="480668" cy="475319"/>
          </a:xfrm>
          <a:prstGeom prst="rect">
            <a:avLst/>
          </a:prstGeom>
          <a:noFill/>
          <a:ln>
            <a:noFill/>
          </a:ln>
        </p:spPr>
      </p:pic>
      <p:pic>
        <p:nvPicPr>
          <p:cNvPr id="3132" name="Google Shape;3132;p265"/>
          <p:cNvPicPr preferRelativeResize="0"/>
          <p:nvPr/>
        </p:nvPicPr>
        <p:blipFill rotWithShape="1">
          <a:blip r:embed="rId15">
            <a:alphaModFix/>
          </a:blip>
          <a:srcRect b="0" l="0" r="0" t="0"/>
          <a:stretch/>
        </p:blipFill>
        <p:spPr>
          <a:xfrm>
            <a:off x="6741968" y="5372518"/>
            <a:ext cx="480667" cy="475317"/>
          </a:xfrm>
          <a:prstGeom prst="rect">
            <a:avLst/>
          </a:prstGeom>
          <a:noFill/>
          <a:ln>
            <a:noFill/>
          </a:ln>
        </p:spPr>
      </p:pic>
      <p:sp>
        <p:nvSpPr>
          <p:cNvPr id="3133" name="Google Shape;3133;p265"/>
          <p:cNvSpPr/>
          <p:nvPr/>
        </p:nvSpPr>
        <p:spPr>
          <a:xfrm>
            <a:off x="9121220" y="4426676"/>
            <a:ext cx="1696500" cy="1677600"/>
          </a:xfrm>
          <a:prstGeom prst="ellipse">
            <a:avLst/>
          </a:prstGeom>
          <a:solidFill>
            <a:schemeClr val="lt1"/>
          </a:solidFill>
          <a:ln cap="flat" cmpd="sng" w="9525">
            <a:solidFill>
              <a:schemeClr val="lt2"/>
            </a:solidFill>
            <a:prstDash val="solid"/>
            <a:round/>
            <a:headEnd len="sm" w="sm" type="none"/>
            <a:tailEnd len="sm" w="sm" type="none"/>
          </a:ln>
          <a:effectLst>
            <a:outerShdw blurRad="200025" rotWithShape="0" algn="bl" dir="5400000" dist="76200">
              <a:srgbClr val="000000">
                <a:alpha val="941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3134" name="Google Shape;3134;p265"/>
          <p:cNvCxnSpPr/>
          <p:nvPr/>
        </p:nvCxnSpPr>
        <p:spPr>
          <a:xfrm>
            <a:off x="9453613" y="4795189"/>
            <a:ext cx="225600" cy="0"/>
          </a:xfrm>
          <a:prstGeom prst="straightConnector1">
            <a:avLst/>
          </a:prstGeom>
          <a:noFill/>
          <a:ln cap="rnd" cmpd="sng" w="25400">
            <a:solidFill>
              <a:srgbClr val="FE772E"/>
            </a:solidFill>
            <a:prstDash val="solid"/>
            <a:round/>
            <a:headEnd len="sm" w="sm" type="none"/>
            <a:tailEnd len="sm" w="sm" type="none"/>
          </a:ln>
        </p:spPr>
      </p:cxnSp>
      <p:sp>
        <p:nvSpPr>
          <p:cNvPr id="3135" name="Google Shape;3135;p265"/>
          <p:cNvSpPr txBox="1"/>
          <p:nvPr/>
        </p:nvSpPr>
        <p:spPr>
          <a:xfrm>
            <a:off x="9265876" y="4861145"/>
            <a:ext cx="1310400" cy="409500"/>
          </a:xfrm>
          <a:prstGeom prst="rect">
            <a:avLst/>
          </a:prstGeom>
          <a:noFill/>
          <a:ln>
            <a:noFill/>
          </a:ln>
        </p:spPr>
        <p:txBody>
          <a:bodyPr anchorCtr="0" anchor="t" bIns="60925" lIns="120000" spcFirstLastPara="1" rIns="120000" wrap="square" tIns="609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394756"/>
                </a:solidFill>
                <a:latin typeface="Inter Medium"/>
                <a:ea typeface="Inter Medium"/>
                <a:cs typeface="Inter Medium"/>
                <a:sym typeface="Inter Medium"/>
              </a:rPr>
              <a:t>Consulting </a:t>
            </a:r>
            <a:br>
              <a:rPr b="0" i="0" lang="en-US" sz="1100" u="none" cap="none" strike="noStrike">
                <a:solidFill>
                  <a:srgbClr val="394756"/>
                </a:solidFill>
                <a:latin typeface="Inter Medium"/>
                <a:ea typeface="Inter Medium"/>
                <a:cs typeface="Inter Medium"/>
                <a:sym typeface="Inter Medium"/>
              </a:rPr>
            </a:br>
            <a:r>
              <a:rPr b="0" i="0" lang="en-US" sz="1100" u="none" cap="none" strike="noStrike">
                <a:solidFill>
                  <a:srgbClr val="394756"/>
                </a:solidFill>
                <a:latin typeface="Inter Medium"/>
                <a:ea typeface="Inter Medium"/>
                <a:cs typeface="Inter Medium"/>
                <a:sym typeface="Inter Medium"/>
              </a:rPr>
              <a:t>&amp; Legal Services</a:t>
            </a:r>
            <a:endParaRPr b="0" i="0" sz="1100" u="none" cap="none" strike="noStrike">
              <a:solidFill>
                <a:srgbClr val="394756"/>
              </a:solidFill>
              <a:latin typeface="Inter Medium"/>
              <a:ea typeface="Inter Medium"/>
              <a:cs typeface="Inter Medium"/>
              <a:sym typeface="Inter Medium"/>
            </a:endParaRPr>
          </a:p>
        </p:txBody>
      </p:sp>
      <p:pic>
        <p:nvPicPr>
          <p:cNvPr id="3136" name="Google Shape;3136;p265"/>
          <p:cNvPicPr preferRelativeResize="0"/>
          <p:nvPr/>
        </p:nvPicPr>
        <p:blipFill rotWithShape="1">
          <a:blip r:embed="rId16">
            <a:alphaModFix/>
          </a:blip>
          <a:srcRect b="0" l="0" r="0" t="0"/>
          <a:stretch/>
        </p:blipFill>
        <p:spPr>
          <a:xfrm>
            <a:off x="10058164" y="5438450"/>
            <a:ext cx="414387" cy="409757"/>
          </a:xfrm>
          <a:prstGeom prst="rect">
            <a:avLst/>
          </a:prstGeom>
          <a:noFill/>
          <a:ln>
            <a:noFill/>
          </a:ln>
        </p:spPr>
      </p:pic>
      <p:pic>
        <p:nvPicPr>
          <p:cNvPr id="3137" name="Google Shape;3137;p265"/>
          <p:cNvPicPr preferRelativeResize="0"/>
          <p:nvPr/>
        </p:nvPicPr>
        <p:blipFill rotWithShape="1">
          <a:blip r:embed="rId17">
            <a:alphaModFix/>
          </a:blip>
          <a:srcRect b="0" l="0" r="0" t="0"/>
          <a:stretch/>
        </p:blipFill>
        <p:spPr>
          <a:xfrm>
            <a:off x="9405395" y="5438450"/>
            <a:ext cx="414387" cy="4097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12"/>
                                        </p:tgtEl>
                                        <p:attrNameLst>
                                          <p:attrName>style.visibility</p:attrName>
                                        </p:attrNameLst>
                                      </p:cBhvr>
                                      <p:to>
                                        <p:strVal val="visible"/>
                                      </p:to>
                                    </p:set>
                                    <p:animEffect filter="fade" transition="in">
                                      <p:cBhvr>
                                        <p:cTn dur="1000"/>
                                        <p:tgtEl>
                                          <p:spTgt spid="3112"/>
                                        </p:tgtEl>
                                      </p:cBhvr>
                                    </p:animEffect>
                                  </p:childTnLst>
                                </p:cTn>
                              </p:par>
                              <p:par>
                                <p:cTn fill="hold" nodeType="withEffect" presetClass="entr" presetID="10" presetSubtype="0">
                                  <p:stCondLst>
                                    <p:cond delay="0"/>
                                  </p:stCondLst>
                                  <p:childTnLst>
                                    <p:set>
                                      <p:cBhvr>
                                        <p:cTn dur="1" fill="hold">
                                          <p:stCondLst>
                                            <p:cond delay="0"/>
                                          </p:stCondLst>
                                        </p:cTn>
                                        <p:tgtEl>
                                          <p:spTgt spid="3115"/>
                                        </p:tgtEl>
                                        <p:attrNameLst>
                                          <p:attrName>style.visibility</p:attrName>
                                        </p:attrNameLst>
                                      </p:cBhvr>
                                      <p:to>
                                        <p:strVal val="visible"/>
                                      </p:to>
                                    </p:set>
                                    <p:animEffect filter="fade" transition="in">
                                      <p:cBhvr>
                                        <p:cTn dur="1000"/>
                                        <p:tgtEl>
                                          <p:spTgt spid="3115"/>
                                        </p:tgtEl>
                                      </p:cBhvr>
                                    </p:animEffect>
                                  </p:childTnLst>
                                </p:cTn>
                              </p:par>
                              <p:par>
                                <p:cTn fill="hold" nodeType="withEffect" presetClass="entr" presetID="10" presetSubtype="0">
                                  <p:stCondLst>
                                    <p:cond delay="0"/>
                                  </p:stCondLst>
                                  <p:childTnLst>
                                    <p:set>
                                      <p:cBhvr>
                                        <p:cTn dur="1" fill="hold">
                                          <p:stCondLst>
                                            <p:cond delay="0"/>
                                          </p:stCondLst>
                                        </p:cTn>
                                        <p:tgtEl>
                                          <p:spTgt spid="3113"/>
                                        </p:tgtEl>
                                        <p:attrNameLst>
                                          <p:attrName>style.visibility</p:attrName>
                                        </p:attrNameLst>
                                      </p:cBhvr>
                                      <p:to>
                                        <p:strVal val="visible"/>
                                      </p:to>
                                    </p:set>
                                    <p:animEffect filter="fade" transition="in">
                                      <p:cBhvr>
                                        <p:cTn dur="1000"/>
                                        <p:tgtEl>
                                          <p:spTgt spid="3113"/>
                                        </p:tgtEl>
                                      </p:cBhvr>
                                    </p:animEffect>
                                  </p:childTnLst>
                                </p:cTn>
                              </p:par>
                              <p:par>
                                <p:cTn fill="hold" nodeType="withEffect" presetClass="entr" presetID="10" presetSubtype="0">
                                  <p:stCondLst>
                                    <p:cond delay="0"/>
                                  </p:stCondLst>
                                  <p:childTnLst>
                                    <p:set>
                                      <p:cBhvr>
                                        <p:cTn dur="1" fill="hold">
                                          <p:stCondLst>
                                            <p:cond delay="0"/>
                                          </p:stCondLst>
                                        </p:cTn>
                                        <p:tgtEl>
                                          <p:spTgt spid="3114"/>
                                        </p:tgtEl>
                                        <p:attrNameLst>
                                          <p:attrName>style.visibility</p:attrName>
                                        </p:attrNameLst>
                                      </p:cBhvr>
                                      <p:to>
                                        <p:strVal val="visible"/>
                                      </p:to>
                                    </p:set>
                                    <p:animEffect filter="fade" transition="in">
                                      <p:cBhvr>
                                        <p:cTn dur="1000"/>
                                        <p:tgtEl>
                                          <p:spTgt spid="3114"/>
                                        </p:tgtEl>
                                      </p:cBhvr>
                                    </p:animEffect>
                                  </p:childTnLst>
                                </p:cTn>
                              </p:par>
                              <p:par>
                                <p:cTn fill="hold" nodeType="withEffect" presetClass="entr" presetID="10" presetSubtype="0">
                                  <p:stCondLst>
                                    <p:cond delay="0"/>
                                  </p:stCondLst>
                                  <p:childTnLst>
                                    <p:set>
                                      <p:cBhvr>
                                        <p:cTn dur="1" fill="hold">
                                          <p:stCondLst>
                                            <p:cond delay="0"/>
                                          </p:stCondLst>
                                        </p:cTn>
                                        <p:tgtEl>
                                          <p:spTgt spid="3117"/>
                                        </p:tgtEl>
                                        <p:attrNameLst>
                                          <p:attrName>style.visibility</p:attrName>
                                        </p:attrNameLst>
                                      </p:cBhvr>
                                      <p:to>
                                        <p:strVal val="visible"/>
                                      </p:to>
                                    </p:set>
                                    <p:animEffect filter="fade" transition="in">
                                      <p:cBhvr>
                                        <p:cTn dur="1000"/>
                                        <p:tgtEl>
                                          <p:spTgt spid="3117"/>
                                        </p:tgtEl>
                                      </p:cBhvr>
                                    </p:animEffect>
                                  </p:childTnLst>
                                </p:cTn>
                              </p:par>
                              <p:par>
                                <p:cTn fill="hold" nodeType="withEffect" presetClass="entr" presetID="10" presetSubtype="0">
                                  <p:stCondLst>
                                    <p:cond delay="0"/>
                                  </p:stCondLst>
                                  <p:childTnLst>
                                    <p:set>
                                      <p:cBhvr>
                                        <p:cTn dur="1" fill="hold">
                                          <p:stCondLst>
                                            <p:cond delay="0"/>
                                          </p:stCondLst>
                                        </p:cTn>
                                        <p:tgtEl>
                                          <p:spTgt spid="3127"/>
                                        </p:tgtEl>
                                        <p:attrNameLst>
                                          <p:attrName>style.visibility</p:attrName>
                                        </p:attrNameLst>
                                      </p:cBhvr>
                                      <p:to>
                                        <p:strVal val="visible"/>
                                      </p:to>
                                    </p:set>
                                    <p:animEffect filter="fade" transition="in">
                                      <p:cBhvr>
                                        <p:cTn dur="300"/>
                                        <p:tgtEl>
                                          <p:spTgt spid="3127"/>
                                        </p:tgtEl>
                                      </p:cBhvr>
                                    </p:animEffect>
                                  </p:childTnLst>
                                </p:cTn>
                              </p:par>
                              <p:par>
                                <p:cTn fill="hold" nodeType="withEffect" presetClass="entr" presetID="10" presetSubtype="0">
                                  <p:stCondLst>
                                    <p:cond delay="0"/>
                                  </p:stCondLst>
                                  <p:childTnLst>
                                    <p:set>
                                      <p:cBhvr>
                                        <p:cTn dur="1" fill="hold">
                                          <p:stCondLst>
                                            <p:cond delay="0"/>
                                          </p:stCondLst>
                                        </p:cTn>
                                        <p:tgtEl>
                                          <p:spTgt spid="3120"/>
                                        </p:tgtEl>
                                        <p:attrNameLst>
                                          <p:attrName>style.visibility</p:attrName>
                                        </p:attrNameLst>
                                      </p:cBhvr>
                                      <p:to>
                                        <p:strVal val="visible"/>
                                      </p:to>
                                    </p:set>
                                    <p:animEffect filter="fade" transition="in">
                                      <p:cBhvr>
                                        <p:cTn dur="1000"/>
                                        <p:tgtEl>
                                          <p:spTgt spid="3120"/>
                                        </p:tgtEl>
                                      </p:cBhvr>
                                    </p:animEffect>
                                  </p:childTnLst>
                                </p:cTn>
                              </p:par>
                              <p:par>
                                <p:cTn fill="hold" nodeType="withEffect" presetClass="entr" presetID="10" presetSubtype="0">
                                  <p:stCondLst>
                                    <p:cond delay="0"/>
                                  </p:stCondLst>
                                  <p:childTnLst>
                                    <p:set>
                                      <p:cBhvr>
                                        <p:cTn dur="1" fill="hold">
                                          <p:stCondLst>
                                            <p:cond delay="0"/>
                                          </p:stCondLst>
                                        </p:cTn>
                                        <p:tgtEl>
                                          <p:spTgt spid="3118"/>
                                        </p:tgtEl>
                                        <p:attrNameLst>
                                          <p:attrName>style.visibility</p:attrName>
                                        </p:attrNameLst>
                                      </p:cBhvr>
                                      <p:to>
                                        <p:strVal val="visible"/>
                                      </p:to>
                                    </p:set>
                                    <p:animEffect filter="fade" transition="in">
                                      <p:cBhvr>
                                        <p:cTn dur="1000"/>
                                        <p:tgtEl>
                                          <p:spTgt spid="3118"/>
                                        </p:tgtEl>
                                      </p:cBhvr>
                                    </p:animEffect>
                                  </p:childTnLst>
                                </p:cTn>
                              </p:par>
                              <p:par>
                                <p:cTn fill="hold" nodeType="withEffect" presetClass="entr" presetID="10" presetSubtype="0">
                                  <p:stCondLst>
                                    <p:cond delay="0"/>
                                  </p:stCondLst>
                                  <p:childTnLst>
                                    <p:set>
                                      <p:cBhvr>
                                        <p:cTn dur="1" fill="hold">
                                          <p:stCondLst>
                                            <p:cond delay="0"/>
                                          </p:stCondLst>
                                        </p:cTn>
                                        <p:tgtEl>
                                          <p:spTgt spid="3119"/>
                                        </p:tgtEl>
                                        <p:attrNameLst>
                                          <p:attrName>style.visibility</p:attrName>
                                        </p:attrNameLst>
                                      </p:cBhvr>
                                      <p:to>
                                        <p:strVal val="visible"/>
                                      </p:to>
                                    </p:set>
                                    <p:animEffect filter="fade" transition="in">
                                      <p:cBhvr>
                                        <p:cTn dur="1000"/>
                                        <p:tgtEl>
                                          <p:spTgt spid="3119"/>
                                        </p:tgtEl>
                                      </p:cBhvr>
                                    </p:animEffect>
                                  </p:childTnLst>
                                </p:cTn>
                              </p:par>
                              <p:par>
                                <p:cTn fill="hold" nodeType="withEffect" presetClass="entr" presetID="10" presetSubtype="0">
                                  <p:stCondLst>
                                    <p:cond delay="0"/>
                                  </p:stCondLst>
                                  <p:childTnLst>
                                    <p:set>
                                      <p:cBhvr>
                                        <p:cTn dur="1" fill="hold">
                                          <p:stCondLst>
                                            <p:cond delay="0"/>
                                          </p:stCondLst>
                                        </p:cTn>
                                        <p:tgtEl>
                                          <p:spTgt spid="3121"/>
                                        </p:tgtEl>
                                        <p:attrNameLst>
                                          <p:attrName>style.visibility</p:attrName>
                                        </p:attrNameLst>
                                      </p:cBhvr>
                                      <p:to>
                                        <p:strVal val="visible"/>
                                      </p:to>
                                    </p:set>
                                    <p:animEffect filter="fade" transition="in">
                                      <p:cBhvr>
                                        <p:cTn dur="1000"/>
                                        <p:tgtEl>
                                          <p:spTgt spid="3121"/>
                                        </p:tgtEl>
                                      </p:cBhvr>
                                    </p:animEffect>
                                  </p:childTnLst>
                                </p:cTn>
                              </p:par>
                              <p:par>
                                <p:cTn fill="hold" nodeType="withEffect" presetClass="entr" presetID="10" presetSubtype="0">
                                  <p:stCondLst>
                                    <p:cond delay="0"/>
                                  </p:stCondLst>
                                  <p:childTnLst>
                                    <p:set>
                                      <p:cBhvr>
                                        <p:cTn dur="1" fill="hold">
                                          <p:stCondLst>
                                            <p:cond delay="0"/>
                                          </p:stCondLst>
                                        </p:cTn>
                                        <p:tgtEl>
                                          <p:spTgt spid="3122"/>
                                        </p:tgtEl>
                                        <p:attrNameLst>
                                          <p:attrName>style.visibility</p:attrName>
                                        </p:attrNameLst>
                                      </p:cBhvr>
                                      <p:to>
                                        <p:strVal val="visible"/>
                                      </p:to>
                                    </p:set>
                                    <p:animEffect filter="fade" transition="in">
                                      <p:cBhvr>
                                        <p:cTn dur="1000"/>
                                        <p:tgtEl>
                                          <p:spTgt spid="3122"/>
                                        </p:tgtEl>
                                      </p:cBhvr>
                                    </p:animEffect>
                                  </p:childTnLst>
                                </p:cTn>
                              </p:par>
                              <p:par>
                                <p:cTn fill="hold" nodeType="withEffect" presetClass="entr" presetID="10" presetSubtype="0">
                                  <p:stCondLst>
                                    <p:cond delay="0"/>
                                  </p:stCondLst>
                                  <p:childTnLst>
                                    <p:set>
                                      <p:cBhvr>
                                        <p:cTn dur="1" fill="hold">
                                          <p:stCondLst>
                                            <p:cond delay="0"/>
                                          </p:stCondLst>
                                        </p:cTn>
                                        <p:tgtEl>
                                          <p:spTgt spid="3123"/>
                                        </p:tgtEl>
                                        <p:attrNameLst>
                                          <p:attrName>style.visibility</p:attrName>
                                        </p:attrNameLst>
                                      </p:cBhvr>
                                      <p:to>
                                        <p:strVal val="visible"/>
                                      </p:to>
                                    </p:set>
                                    <p:animEffect filter="fade" transition="in">
                                      <p:cBhvr>
                                        <p:cTn dur="1000"/>
                                        <p:tgtEl>
                                          <p:spTgt spid="3123"/>
                                        </p:tgtEl>
                                      </p:cBhvr>
                                    </p:animEffect>
                                  </p:childTnLst>
                                </p:cTn>
                              </p:par>
                              <p:par>
                                <p:cTn fill="hold" nodeType="withEffect" presetClass="entr" presetID="10" presetSubtype="0">
                                  <p:stCondLst>
                                    <p:cond delay="0"/>
                                  </p:stCondLst>
                                  <p:childTnLst>
                                    <p:set>
                                      <p:cBhvr>
                                        <p:cTn dur="1" fill="hold">
                                          <p:stCondLst>
                                            <p:cond delay="0"/>
                                          </p:stCondLst>
                                        </p:cTn>
                                        <p:tgtEl>
                                          <p:spTgt spid="3124"/>
                                        </p:tgtEl>
                                        <p:attrNameLst>
                                          <p:attrName>style.visibility</p:attrName>
                                        </p:attrNameLst>
                                      </p:cBhvr>
                                      <p:to>
                                        <p:strVal val="visible"/>
                                      </p:to>
                                    </p:set>
                                    <p:animEffect filter="fade" transition="in">
                                      <p:cBhvr>
                                        <p:cTn dur="1000"/>
                                        <p:tgtEl>
                                          <p:spTgt spid="3124"/>
                                        </p:tgtEl>
                                      </p:cBhvr>
                                    </p:animEffect>
                                  </p:childTnLst>
                                </p:cTn>
                              </p:par>
                              <p:par>
                                <p:cTn fill="hold" nodeType="withEffect" presetClass="entr" presetID="10" presetSubtype="0">
                                  <p:stCondLst>
                                    <p:cond delay="0"/>
                                  </p:stCondLst>
                                  <p:childTnLst>
                                    <p:set>
                                      <p:cBhvr>
                                        <p:cTn dur="1" fill="hold">
                                          <p:stCondLst>
                                            <p:cond delay="0"/>
                                          </p:stCondLst>
                                        </p:cTn>
                                        <p:tgtEl>
                                          <p:spTgt spid="3125"/>
                                        </p:tgtEl>
                                        <p:attrNameLst>
                                          <p:attrName>style.visibility</p:attrName>
                                        </p:attrNameLst>
                                      </p:cBhvr>
                                      <p:to>
                                        <p:strVal val="visible"/>
                                      </p:to>
                                    </p:set>
                                    <p:animEffect filter="fade" transition="in">
                                      <p:cBhvr>
                                        <p:cTn dur="1000"/>
                                        <p:tgtEl>
                                          <p:spTgt spid="3125"/>
                                        </p:tgtEl>
                                      </p:cBhvr>
                                    </p:animEffect>
                                  </p:childTnLst>
                                </p:cTn>
                              </p:par>
                              <p:par>
                                <p:cTn fill="hold" nodeType="withEffect" presetClass="entr" presetID="10" presetSubtype="0">
                                  <p:stCondLst>
                                    <p:cond delay="0"/>
                                  </p:stCondLst>
                                  <p:childTnLst>
                                    <p:set>
                                      <p:cBhvr>
                                        <p:cTn dur="1" fill="hold">
                                          <p:stCondLst>
                                            <p:cond delay="0"/>
                                          </p:stCondLst>
                                        </p:cTn>
                                        <p:tgtEl>
                                          <p:spTgt spid="3126"/>
                                        </p:tgtEl>
                                        <p:attrNameLst>
                                          <p:attrName>style.visibility</p:attrName>
                                        </p:attrNameLst>
                                      </p:cBhvr>
                                      <p:to>
                                        <p:strVal val="visible"/>
                                      </p:to>
                                    </p:set>
                                    <p:animEffect filter="fade" transition="in">
                                      <p:cBhvr>
                                        <p:cTn dur="1000"/>
                                        <p:tgtEl>
                                          <p:spTgt spid="3126"/>
                                        </p:tgtEl>
                                      </p:cBhvr>
                                    </p:animEffect>
                                  </p:childTnLst>
                                </p:cTn>
                              </p:par>
                              <p:par>
                                <p:cTn fill="hold" nodeType="withEffect" presetClass="entr" presetID="10" presetSubtype="0">
                                  <p:stCondLst>
                                    <p:cond delay="0"/>
                                  </p:stCondLst>
                                  <p:childTnLst>
                                    <p:set>
                                      <p:cBhvr>
                                        <p:cTn dur="1" fill="hold">
                                          <p:stCondLst>
                                            <p:cond delay="0"/>
                                          </p:stCondLst>
                                        </p:cTn>
                                        <p:tgtEl>
                                          <p:spTgt spid="3133"/>
                                        </p:tgtEl>
                                        <p:attrNameLst>
                                          <p:attrName>style.visibility</p:attrName>
                                        </p:attrNameLst>
                                      </p:cBhvr>
                                      <p:to>
                                        <p:strVal val="visible"/>
                                      </p:to>
                                    </p:set>
                                    <p:animEffect filter="fade" transition="in">
                                      <p:cBhvr>
                                        <p:cTn dur="1000"/>
                                        <p:tgtEl>
                                          <p:spTgt spid="3133"/>
                                        </p:tgtEl>
                                      </p:cBhvr>
                                    </p:animEffect>
                                  </p:childTnLst>
                                </p:cTn>
                              </p:par>
                              <p:par>
                                <p:cTn fill="hold" nodeType="withEffect" presetClass="entr" presetID="10" presetSubtype="0">
                                  <p:stCondLst>
                                    <p:cond delay="0"/>
                                  </p:stCondLst>
                                  <p:childTnLst>
                                    <p:set>
                                      <p:cBhvr>
                                        <p:cTn dur="1" fill="hold">
                                          <p:stCondLst>
                                            <p:cond delay="0"/>
                                          </p:stCondLst>
                                        </p:cTn>
                                        <p:tgtEl>
                                          <p:spTgt spid="3134"/>
                                        </p:tgtEl>
                                        <p:attrNameLst>
                                          <p:attrName>style.visibility</p:attrName>
                                        </p:attrNameLst>
                                      </p:cBhvr>
                                      <p:to>
                                        <p:strVal val="visible"/>
                                      </p:to>
                                    </p:set>
                                    <p:animEffect filter="fade" transition="in">
                                      <p:cBhvr>
                                        <p:cTn dur="1000"/>
                                        <p:tgtEl>
                                          <p:spTgt spid="3134"/>
                                        </p:tgtEl>
                                      </p:cBhvr>
                                    </p:animEffect>
                                  </p:childTnLst>
                                </p:cTn>
                              </p:par>
                              <p:par>
                                <p:cTn fill="hold" nodeType="withEffect" presetClass="entr" presetID="10" presetSubtype="0">
                                  <p:stCondLst>
                                    <p:cond delay="0"/>
                                  </p:stCondLst>
                                  <p:childTnLst>
                                    <p:set>
                                      <p:cBhvr>
                                        <p:cTn dur="1" fill="hold">
                                          <p:stCondLst>
                                            <p:cond delay="0"/>
                                          </p:stCondLst>
                                        </p:cTn>
                                        <p:tgtEl>
                                          <p:spTgt spid="3135"/>
                                        </p:tgtEl>
                                        <p:attrNameLst>
                                          <p:attrName>style.visibility</p:attrName>
                                        </p:attrNameLst>
                                      </p:cBhvr>
                                      <p:to>
                                        <p:strVal val="visible"/>
                                      </p:to>
                                    </p:set>
                                    <p:animEffect filter="fade" transition="in">
                                      <p:cBhvr>
                                        <p:cTn dur="1000"/>
                                        <p:tgtEl>
                                          <p:spTgt spid="3135"/>
                                        </p:tgtEl>
                                      </p:cBhvr>
                                    </p:animEffect>
                                  </p:childTnLst>
                                </p:cTn>
                              </p:par>
                              <p:par>
                                <p:cTn fill="hold" nodeType="withEffect" presetClass="entr" presetID="10" presetSubtype="0">
                                  <p:stCondLst>
                                    <p:cond delay="0"/>
                                  </p:stCondLst>
                                  <p:childTnLst>
                                    <p:set>
                                      <p:cBhvr>
                                        <p:cTn dur="1" fill="hold">
                                          <p:stCondLst>
                                            <p:cond delay="0"/>
                                          </p:stCondLst>
                                        </p:cTn>
                                        <p:tgtEl>
                                          <p:spTgt spid="3136"/>
                                        </p:tgtEl>
                                        <p:attrNameLst>
                                          <p:attrName>style.visibility</p:attrName>
                                        </p:attrNameLst>
                                      </p:cBhvr>
                                      <p:to>
                                        <p:strVal val="visible"/>
                                      </p:to>
                                    </p:set>
                                    <p:animEffect filter="fade" transition="in">
                                      <p:cBhvr>
                                        <p:cTn dur="1000"/>
                                        <p:tgtEl>
                                          <p:spTgt spid="3136"/>
                                        </p:tgtEl>
                                      </p:cBhvr>
                                    </p:animEffect>
                                  </p:childTnLst>
                                </p:cTn>
                              </p:par>
                              <p:par>
                                <p:cTn fill="hold" nodeType="withEffect" presetClass="entr" presetID="10" presetSubtype="0">
                                  <p:stCondLst>
                                    <p:cond delay="0"/>
                                  </p:stCondLst>
                                  <p:childTnLst>
                                    <p:set>
                                      <p:cBhvr>
                                        <p:cTn dur="1" fill="hold">
                                          <p:stCondLst>
                                            <p:cond delay="0"/>
                                          </p:stCondLst>
                                        </p:cTn>
                                        <p:tgtEl>
                                          <p:spTgt spid="3137"/>
                                        </p:tgtEl>
                                        <p:attrNameLst>
                                          <p:attrName>style.visibility</p:attrName>
                                        </p:attrNameLst>
                                      </p:cBhvr>
                                      <p:to>
                                        <p:strVal val="visible"/>
                                      </p:to>
                                    </p:set>
                                    <p:animEffect filter="fade" transition="in">
                                      <p:cBhvr>
                                        <p:cTn dur="1000"/>
                                        <p:tgtEl>
                                          <p:spTgt spid="3137"/>
                                        </p:tgtEl>
                                      </p:cBhvr>
                                    </p:animEffect>
                                  </p:childTnLst>
                                </p:cTn>
                              </p:par>
                              <p:par>
                                <p:cTn fill="hold" nodeType="withEffect" presetClass="entr" presetID="10" presetSubtype="0">
                                  <p:stCondLst>
                                    <p:cond delay="0"/>
                                  </p:stCondLst>
                                  <p:childTnLst>
                                    <p:set>
                                      <p:cBhvr>
                                        <p:cTn dur="1" fill="hold">
                                          <p:stCondLst>
                                            <p:cond delay="0"/>
                                          </p:stCondLst>
                                        </p:cTn>
                                        <p:tgtEl>
                                          <p:spTgt spid="3128"/>
                                        </p:tgtEl>
                                        <p:attrNameLst>
                                          <p:attrName>style.visibility</p:attrName>
                                        </p:attrNameLst>
                                      </p:cBhvr>
                                      <p:to>
                                        <p:strVal val="visible"/>
                                      </p:to>
                                    </p:set>
                                    <p:animEffect filter="fade" transition="in">
                                      <p:cBhvr>
                                        <p:cTn dur="1000"/>
                                        <p:tgtEl>
                                          <p:spTgt spid="3128"/>
                                        </p:tgtEl>
                                      </p:cBhvr>
                                    </p:animEffect>
                                  </p:childTnLst>
                                </p:cTn>
                              </p:par>
                              <p:par>
                                <p:cTn fill="hold" nodeType="withEffect" presetClass="entr" presetID="10" presetSubtype="0">
                                  <p:stCondLst>
                                    <p:cond delay="0"/>
                                  </p:stCondLst>
                                  <p:childTnLst>
                                    <p:set>
                                      <p:cBhvr>
                                        <p:cTn dur="1" fill="hold">
                                          <p:stCondLst>
                                            <p:cond delay="0"/>
                                          </p:stCondLst>
                                        </p:cTn>
                                        <p:tgtEl>
                                          <p:spTgt spid="3129"/>
                                        </p:tgtEl>
                                        <p:attrNameLst>
                                          <p:attrName>style.visibility</p:attrName>
                                        </p:attrNameLst>
                                      </p:cBhvr>
                                      <p:to>
                                        <p:strVal val="visible"/>
                                      </p:to>
                                    </p:set>
                                    <p:animEffect filter="fade" transition="in">
                                      <p:cBhvr>
                                        <p:cTn dur="1000"/>
                                        <p:tgtEl>
                                          <p:spTgt spid="3129"/>
                                        </p:tgtEl>
                                      </p:cBhvr>
                                    </p:animEffect>
                                  </p:childTnLst>
                                </p:cTn>
                              </p:par>
                              <p:par>
                                <p:cTn fill="hold" nodeType="withEffect" presetClass="entr" presetID="10" presetSubtype="0">
                                  <p:stCondLst>
                                    <p:cond delay="0"/>
                                  </p:stCondLst>
                                  <p:childTnLst>
                                    <p:set>
                                      <p:cBhvr>
                                        <p:cTn dur="1" fill="hold">
                                          <p:stCondLst>
                                            <p:cond delay="0"/>
                                          </p:stCondLst>
                                        </p:cTn>
                                        <p:tgtEl>
                                          <p:spTgt spid="3130"/>
                                        </p:tgtEl>
                                        <p:attrNameLst>
                                          <p:attrName>style.visibility</p:attrName>
                                        </p:attrNameLst>
                                      </p:cBhvr>
                                      <p:to>
                                        <p:strVal val="visible"/>
                                      </p:to>
                                    </p:set>
                                    <p:animEffect filter="fade" transition="in">
                                      <p:cBhvr>
                                        <p:cTn dur="1000"/>
                                        <p:tgtEl>
                                          <p:spTgt spid="3130"/>
                                        </p:tgtEl>
                                      </p:cBhvr>
                                    </p:animEffect>
                                  </p:childTnLst>
                                </p:cTn>
                              </p:par>
                              <p:par>
                                <p:cTn fill="hold" nodeType="withEffect" presetClass="entr" presetID="10" presetSubtype="0">
                                  <p:stCondLst>
                                    <p:cond delay="0"/>
                                  </p:stCondLst>
                                  <p:childTnLst>
                                    <p:set>
                                      <p:cBhvr>
                                        <p:cTn dur="1" fill="hold">
                                          <p:stCondLst>
                                            <p:cond delay="0"/>
                                          </p:stCondLst>
                                        </p:cTn>
                                        <p:tgtEl>
                                          <p:spTgt spid="3131"/>
                                        </p:tgtEl>
                                        <p:attrNameLst>
                                          <p:attrName>style.visibility</p:attrName>
                                        </p:attrNameLst>
                                      </p:cBhvr>
                                      <p:to>
                                        <p:strVal val="visible"/>
                                      </p:to>
                                    </p:set>
                                    <p:animEffect filter="fade" transition="in">
                                      <p:cBhvr>
                                        <p:cTn dur="1000"/>
                                        <p:tgtEl>
                                          <p:spTgt spid="3131"/>
                                        </p:tgtEl>
                                      </p:cBhvr>
                                    </p:animEffect>
                                  </p:childTnLst>
                                </p:cTn>
                              </p:par>
                              <p:par>
                                <p:cTn fill="hold" nodeType="withEffect" presetClass="entr" presetID="10" presetSubtype="0">
                                  <p:stCondLst>
                                    <p:cond delay="0"/>
                                  </p:stCondLst>
                                  <p:childTnLst>
                                    <p:set>
                                      <p:cBhvr>
                                        <p:cTn dur="1" fill="hold">
                                          <p:stCondLst>
                                            <p:cond delay="0"/>
                                          </p:stCondLst>
                                        </p:cTn>
                                        <p:tgtEl>
                                          <p:spTgt spid="3132"/>
                                        </p:tgtEl>
                                        <p:attrNameLst>
                                          <p:attrName>style.visibility</p:attrName>
                                        </p:attrNameLst>
                                      </p:cBhvr>
                                      <p:to>
                                        <p:strVal val="visible"/>
                                      </p:to>
                                    </p:set>
                                    <p:animEffect filter="fade" transition="in">
                                      <p:cBhvr>
                                        <p:cTn dur="1000"/>
                                        <p:tgtEl>
                                          <p:spTgt spid="3132"/>
                                        </p:tgtEl>
                                      </p:cBhvr>
                                    </p:animEffect>
                                  </p:childTnLst>
                                </p:cTn>
                              </p:par>
                              <p:par>
                                <p:cTn fill="hold" nodeType="withEffect" presetClass="entr" presetID="10" presetSubtype="0">
                                  <p:stCondLst>
                                    <p:cond delay="0"/>
                                  </p:stCondLst>
                                  <p:childTnLst>
                                    <p:set>
                                      <p:cBhvr>
                                        <p:cTn dur="1" fill="hold">
                                          <p:stCondLst>
                                            <p:cond delay="0"/>
                                          </p:stCondLst>
                                        </p:cTn>
                                        <p:tgtEl>
                                          <p:spTgt spid="3105"/>
                                        </p:tgtEl>
                                        <p:attrNameLst>
                                          <p:attrName>style.visibility</p:attrName>
                                        </p:attrNameLst>
                                      </p:cBhvr>
                                      <p:to>
                                        <p:strVal val="visible"/>
                                      </p:to>
                                    </p:set>
                                    <p:animEffect filter="fade" transition="in">
                                      <p:cBhvr>
                                        <p:cTn dur="1000"/>
                                        <p:tgtEl>
                                          <p:spTgt spid="3105"/>
                                        </p:tgtEl>
                                      </p:cBhvr>
                                    </p:animEffect>
                                  </p:childTnLst>
                                </p:cTn>
                              </p:par>
                              <p:par>
                                <p:cTn fill="hold" nodeType="withEffect" presetClass="entr" presetID="10" presetSubtype="0">
                                  <p:stCondLst>
                                    <p:cond delay="0"/>
                                  </p:stCondLst>
                                  <p:childTnLst>
                                    <p:set>
                                      <p:cBhvr>
                                        <p:cTn dur="1" fill="hold">
                                          <p:stCondLst>
                                            <p:cond delay="0"/>
                                          </p:stCondLst>
                                        </p:cTn>
                                        <p:tgtEl>
                                          <p:spTgt spid="3110"/>
                                        </p:tgtEl>
                                        <p:attrNameLst>
                                          <p:attrName>style.visibility</p:attrName>
                                        </p:attrNameLst>
                                      </p:cBhvr>
                                      <p:to>
                                        <p:strVal val="visible"/>
                                      </p:to>
                                    </p:set>
                                    <p:animEffect filter="fade" transition="in">
                                      <p:cBhvr>
                                        <p:cTn dur="1000"/>
                                        <p:tgtEl>
                                          <p:spTgt spid="3110"/>
                                        </p:tgtEl>
                                      </p:cBhvr>
                                    </p:animEffect>
                                  </p:childTnLst>
                                </p:cTn>
                              </p:par>
                              <p:par>
                                <p:cTn fill="hold" nodeType="withEffect" presetClass="entr" presetID="10" presetSubtype="0">
                                  <p:stCondLst>
                                    <p:cond delay="0"/>
                                  </p:stCondLst>
                                  <p:childTnLst>
                                    <p:set>
                                      <p:cBhvr>
                                        <p:cTn dur="1" fill="hold">
                                          <p:stCondLst>
                                            <p:cond delay="0"/>
                                          </p:stCondLst>
                                        </p:cTn>
                                        <p:tgtEl>
                                          <p:spTgt spid="3111"/>
                                        </p:tgtEl>
                                        <p:attrNameLst>
                                          <p:attrName>style.visibility</p:attrName>
                                        </p:attrNameLst>
                                      </p:cBhvr>
                                      <p:to>
                                        <p:strVal val="visible"/>
                                      </p:to>
                                    </p:set>
                                    <p:animEffect filter="fade" transition="in">
                                      <p:cBhvr>
                                        <p:cTn dur="1000"/>
                                        <p:tgtEl>
                                          <p:spTgt spid="3111"/>
                                        </p:tgtEl>
                                      </p:cBhvr>
                                    </p:animEffect>
                                  </p:childTnLst>
                                </p:cTn>
                              </p:par>
                              <p:par>
                                <p:cTn fill="hold" nodeType="withEffect" presetClass="entr" presetID="10" presetSubtype="0">
                                  <p:stCondLst>
                                    <p:cond delay="0"/>
                                  </p:stCondLst>
                                  <p:childTnLst>
                                    <p:set>
                                      <p:cBhvr>
                                        <p:cTn dur="1" fill="hold">
                                          <p:stCondLst>
                                            <p:cond delay="0"/>
                                          </p:stCondLst>
                                        </p:cTn>
                                        <p:tgtEl>
                                          <p:spTgt spid="3106"/>
                                        </p:tgtEl>
                                        <p:attrNameLst>
                                          <p:attrName>style.visibility</p:attrName>
                                        </p:attrNameLst>
                                      </p:cBhvr>
                                      <p:to>
                                        <p:strVal val="visible"/>
                                      </p:to>
                                    </p:set>
                                    <p:animEffect filter="fade" transition="in">
                                      <p:cBhvr>
                                        <p:cTn dur="1000"/>
                                        <p:tgtEl>
                                          <p:spTgt spid="3106"/>
                                        </p:tgtEl>
                                      </p:cBhvr>
                                    </p:animEffect>
                                  </p:childTnLst>
                                </p:cTn>
                              </p:par>
                              <p:par>
                                <p:cTn fill="hold" nodeType="withEffect" presetClass="entr" presetID="10" presetSubtype="0">
                                  <p:stCondLst>
                                    <p:cond delay="0"/>
                                  </p:stCondLst>
                                  <p:childTnLst>
                                    <p:set>
                                      <p:cBhvr>
                                        <p:cTn dur="1" fill="hold">
                                          <p:stCondLst>
                                            <p:cond delay="0"/>
                                          </p:stCondLst>
                                        </p:cTn>
                                        <p:tgtEl>
                                          <p:spTgt spid="3107"/>
                                        </p:tgtEl>
                                        <p:attrNameLst>
                                          <p:attrName>style.visibility</p:attrName>
                                        </p:attrNameLst>
                                      </p:cBhvr>
                                      <p:to>
                                        <p:strVal val="visible"/>
                                      </p:to>
                                    </p:set>
                                    <p:animEffect filter="fade" transition="in">
                                      <p:cBhvr>
                                        <p:cTn dur="1000"/>
                                        <p:tgtEl>
                                          <p:spTgt spid="3107"/>
                                        </p:tgtEl>
                                      </p:cBhvr>
                                    </p:animEffect>
                                  </p:childTnLst>
                                </p:cTn>
                              </p:par>
                              <p:par>
                                <p:cTn fill="hold" nodeType="withEffect" presetClass="entr" presetID="10" presetSubtype="0">
                                  <p:stCondLst>
                                    <p:cond delay="0"/>
                                  </p:stCondLst>
                                  <p:childTnLst>
                                    <p:set>
                                      <p:cBhvr>
                                        <p:cTn dur="1" fill="hold">
                                          <p:stCondLst>
                                            <p:cond delay="0"/>
                                          </p:stCondLst>
                                        </p:cTn>
                                        <p:tgtEl>
                                          <p:spTgt spid="3108"/>
                                        </p:tgtEl>
                                        <p:attrNameLst>
                                          <p:attrName>style.visibility</p:attrName>
                                        </p:attrNameLst>
                                      </p:cBhvr>
                                      <p:to>
                                        <p:strVal val="visible"/>
                                      </p:to>
                                    </p:set>
                                    <p:animEffect filter="fade" transition="in">
                                      <p:cBhvr>
                                        <p:cTn dur="1000"/>
                                        <p:tgtEl>
                                          <p:spTgt spid="3108"/>
                                        </p:tgtEl>
                                      </p:cBhvr>
                                    </p:animEffect>
                                  </p:childTnLst>
                                </p:cTn>
                              </p:par>
                              <p:par>
                                <p:cTn fill="hold" nodeType="withEffect" presetClass="entr" presetID="10" presetSubtype="0">
                                  <p:stCondLst>
                                    <p:cond delay="0"/>
                                  </p:stCondLst>
                                  <p:childTnLst>
                                    <p:set>
                                      <p:cBhvr>
                                        <p:cTn dur="1" fill="hold">
                                          <p:stCondLst>
                                            <p:cond delay="0"/>
                                          </p:stCondLst>
                                        </p:cTn>
                                        <p:tgtEl>
                                          <p:spTgt spid="3109"/>
                                        </p:tgtEl>
                                        <p:attrNameLst>
                                          <p:attrName>style.visibility</p:attrName>
                                        </p:attrNameLst>
                                      </p:cBhvr>
                                      <p:to>
                                        <p:strVal val="visible"/>
                                      </p:to>
                                    </p:set>
                                    <p:animEffect filter="fade" transition="in">
                                      <p:cBhvr>
                                        <p:cTn dur="1000"/>
                                        <p:tgtEl>
                                          <p:spTgt spid="3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0" name="Shape 2840"/>
        <p:cNvGrpSpPr/>
        <p:nvPr/>
      </p:nvGrpSpPr>
      <p:grpSpPr>
        <a:xfrm>
          <a:off x="0" y="0"/>
          <a:ext cx="0" cy="0"/>
          <a:chOff x="0" y="0"/>
          <a:chExt cx="0" cy="0"/>
        </a:xfrm>
      </p:grpSpPr>
      <p:sp>
        <p:nvSpPr>
          <p:cNvPr id="2841" name="Google Shape;2841;p239"/>
          <p:cNvSpPr txBox="1"/>
          <p:nvPr>
            <p:ph type="title"/>
          </p:nvPr>
        </p:nvSpPr>
        <p:spPr>
          <a:xfrm>
            <a:off x="514800" y="2701750"/>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600"/>
              </a:spcAft>
              <a:buClr>
                <a:schemeClr val="dk1"/>
              </a:buClr>
              <a:buSzPts val="1500"/>
              <a:buFont typeface="Arial"/>
              <a:buNone/>
            </a:pPr>
            <a:r>
              <a:rPr lang="en-US" sz="4000"/>
              <a:t>About Compliance &amp; Risks</a:t>
            </a:r>
            <a:endParaRPr sz="4000"/>
          </a:p>
        </p:txBody>
      </p:sp>
      <p:sp>
        <p:nvSpPr>
          <p:cNvPr id="2842" name="Google Shape;2842;p239"/>
          <p:cNvSpPr txBox="1"/>
          <p:nvPr/>
        </p:nvSpPr>
        <p:spPr>
          <a:xfrm>
            <a:off x="629367" y="4407267"/>
            <a:ext cx="448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Inter Light"/>
              <a:ea typeface="Inter Light"/>
              <a:cs typeface="Inter Light"/>
              <a:sym typeface="Inter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1" name="Shape 3141"/>
        <p:cNvGrpSpPr/>
        <p:nvPr/>
      </p:nvGrpSpPr>
      <p:grpSpPr>
        <a:xfrm>
          <a:off x="0" y="0"/>
          <a:ext cx="0" cy="0"/>
          <a:chOff x="0" y="0"/>
          <a:chExt cx="0" cy="0"/>
        </a:xfrm>
      </p:grpSpPr>
      <p:sp>
        <p:nvSpPr>
          <p:cNvPr id="3142" name="Google Shape;3142;p266"/>
          <p:cNvSpPr txBox="1"/>
          <p:nvPr>
            <p:ph type="title"/>
          </p:nvPr>
        </p:nvSpPr>
        <p:spPr>
          <a:xfrm>
            <a:off x="514800" y="2701751"/>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900"/>
              <a:buNone/>
            </a:pPr>
            <a:r>
              <a:rPr lang="en-US" sz="5200"/>
              <a:t>A Smarter Way to Manage Product Compliance</a:t>
            </a:r>
            <a:endParaRPr/>
          </a:p>
        </p:txBody>
      </p:sp>
      <p:sp>
        <p:nvSpPr>
          <p:cNvPr id="3143" name="Google Shape;3143;p266"/>
          <p:cNvSpPr txBox="1"/>
          <p:nvPr/>
        </p:nvSpPr>
        <p:spPr>
          <a:xfrm>
            <a:off x="558300" y="4549401"/>
            <a:ext cx="44835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Inter Light"/>
                <a:ea typeface="Inter Light"/>
                <a:cs typeface="Inter Light"/>
                <a:sym typeface="Inter Light"/>
              </a:rPr>
              <a:t>Holistic Market Access Solutions</a:t>
            </a:r>
            <a:endParaRPr b="0" i="0" sz="1500" u="none" cap="none" strike="noStrike">
              <a:solidFill>
                <a:schemeClr val="lt1"/>
              </a:solidFill>
              <a:latin typeface="Inter Light"/>
              <a:ea typeface="Inter Light"/>
              <a:cs typeface="Inter Light"/>
              <a:sym typeface="Inter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7" name="Shape 3147"/>
        <p:cNvGrpSpPr/>
        <p:nvPr/>
      </p:nvGrpSpPr>
      <p:grpSpPr>
        <a:xfrm>
          <a:off x="0" y="0"/>
          <a:ext cx="0" cy="0"/>
          <a:chOff x="0" y="0"/>
          <a:chExt cx="0" cy="0"/>
        </a:xfrm>
      </p:grpSpPr>
      <p:sp>
        <p:nvSpPr>
          <p:cNvPr id="3148" name="Google Shape;3148;p267"/>
          <p:cNvSpPr/>
          <p:nvPr/>
        </p:nvSpPr>
        <p:spPr>
          <a:xfrm>
            <a:off x="5152855" y="1016449"/>
            <a:ext cx="4407300" cy="1234500"/>
          </a:xfrm>
          <a:prstGeom prst="roundRect">
            <a:avLst>
              <a:gd fmla="val 16667" name="adj"/>
            </a:avLst>
          </a:prstGeom>
          <a:solidFill>
            <a:srgbClr val="507EE9"/>
          </a:solidFill>
          <a:ln cap="flat" cmpd="sng" w="9525">
            <a:solidFill>
              <a:srgbClr val="5FC2A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49" name="Google Shape;3149;p267"/>
          <p:cNvSpPr/>
          <p:nvPr/>
        </p:nvSpPr>
        <p:spPr>
          <a:xfrm>
            <a:off x="7125288" y="3931731"/>
            <a:ext cx="4407300" cy="1234500"/>
          </a:xfrm>
          <a:prstGeom prst="roundRect">
            <a:avLst>
              <a:gd fmla="val 16667" name="adj"/>
            </a:avLst>
          </a:prstGeom>
          <a:solidFill>
            <a:srgbClr val="507EE9"/>
          </a:solidFill>
          <a:ln cap="flat" cmpd="sng" w="9525">
            <a:solidFill>
              <a:srgbClr val="5FC2A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0" name="Google Shape;3150;p267"/>
          <p:cNvSpPr txBox="1"/>
          <p:nvPr/>
        </p:nvSpPr>
        <p:spPr>
          <a:xfrm>
            <a:off x="6114501" y="1397934"/>
            <a:ext cx="33456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Inter Light"/>
                <a:ea typeface="Inter Light"/>
                <a:cs typeface="Inter Light"/>
                <a:sym typeface="Inter Light"/>
              </a:rPr>
              <a:t>Demonstrating Compliance</a:t>
            </a:r>
            <a:endParaRPr b="0" i="0" sz="1900" u="none" cap="none" strike="noStrike">
              <a:solidFill>
                <a:schemeClr val="lt1"/>
              </a:solidFill>
              <a:latin typeface="Inter Light"/>
              <a:ea typeface="Inter Light"/>
              <a:cs typeface="Inter Light"/>
              <a:sym typeface="Inter Light"/>
            </a:endParaRPr>
          </a:p>
        </p:txBody>
      </p:sp>
      <p:sp>
        <p:nvSpPr>
          <p:cNvPr id="3151" name="Google Shape;3151;p267"/>
          <p:cNvSpPr/>
          <p:nvPr/>
        </p:nvSpPr>
        <p:spPr>
          <a:xfrm>
            <a:off x="6137888" y="2474053"/>
            <a:ext cx="4407300" cy="1234500"/>
          </a:xfrm>
          <a:prstGeom prst="roundRect">
            <a:avLst>
              <a:gd fmla="val 16667" name="adj"/>
            </a:avLst>
          </a:prstGeom>
          <a:solidFill>
            <a:srgbClr val="507EE9"/>
          </a:solidFill>
          <a:ln cap="flat" cmpd="sng" w="9525">
            <a:solidFill>
              <a:srgbClr val="5FC2A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2" name="Google Shape;3152;p267"/>
          <p:cNvSpPr txBox="1"/>
          <p:nvPr/>
        </p:nvSpPr>
        <p:spPr>
          <a:xfrm>
            <a:off x="7199529" y="2855108"/>
            <a:ext cx="30231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Inter Light"/>
                <a:ea typeface="Inter Light"/>
                <a:cs typeface="Inter Light"/>
                <a:sym typeface="Inter Light"/>
              </a:rPr>
              <a:t>For what is required</a:t>
            </a:r>
            <a:endParaRPr b="0" i="0" sz="1900" u="none" cap="none" strike="noStrike">
              <a:solidFill>
                <a:schemeClr val="lt1"/>
              </a:solidFill>
              <a:latin typeface="Inter Light"/>
              <a:ea typeface="Inter Light"/>
              <a:cs typeface="Inter Light"/>
              <a:sym typeface="Inter Light"/>
            </a:endParaRPr>
          </a:p>
        </p:txBody>
      </p:sp>
      <p:grpSp>
        <p:nvGrpSpPr>
          <p:cNvPr id="3153" name="Google Shape;3153;p267"/>
          <p:cNvGrpSpPr/>
          <p:nvPr/>
        </p:nvGrpSpPr>
        <p:grpSpPr>
          <a:xfrm>
            <a:off x="4634593" y="1016427"/>
            <a:ext cx="1234405" cy="1234746"/>
            <a:chOff x="6265062" y="4513726"/>
            <a:chExt cx="1449513" cy="1449913"/>
          </a:xfrm>
        </p:grpSpPr>
        <p:pic>
          <p:nvPicPr>
            <p:cNvPr descr="A picture containing text, electronics&#10;&#10;Description automatically generated" id="3154" name="Google Shape;3154;p267"/>
            <p:cNvPicPr preferRelativeResize="0"/>
            <p:nvPr/>
          </p:nvPicPr>
          <p:blipFill rotWithShape="1">
            <a:blip r:embed="rId3">
              <a:alphaModFix/>
            </a:blip>
            <a:srcRect b="0" l="0" r="0" t="0"/>
            <a:stretch/>
          </p:blipFill>
          <p:spPr>
            <a:xfrm>
              <a:off x="6265062" y="4513726"/>
              <a:ext cx="1449513" cy="1449913"/>
            </a:xfrm>
            <a:prstGeom prst="rect">
              <a:avLst/>
            </a:prstGeom>
            <a:noFill/>
            <a:ln>
              <a:noFill/>
            </a:ln>
            <a:effectLst>
              <a:outerShdw blurRad="166290" rotWithShape="0" algn="tl" dir="2700000" dist="28575">
                <a:srgbClr val="394756">
                  <a:alpha val="21180"/>
                </a:srgbClr>
              </a:outerShdw>
            </a:effectLst>
          </p:spPr>
        </p:pic>
        <p:sp>
          <p:nvSpPr>
            <p:cNvPr id="3155" name="Google Shape;3155;p267"/>
            <p:cNvSpPr/>
            <p:nvPr/>
          </p:nvSpPr>
          <p:spPr>
            <a:xfrm>
              <a:off x="6481763" y="4724338"/>
              <a:ext cx="1016100" cy="102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156" name="Google Shape;3156;p267"/>
          <p:cNvPicPr preferRelativeResize="0"/>
          <p:nvPr/>
        </p:nvPicPr>
        <p:blipFill rotWithShape="1">
          <a:blip r:embed="rId4">
            <a:alphaModFix/>
          </a:blip>
          <a:srcRect b="0" l="0" r="0" t="0"/>
          <a:stretch/>
        </p:blipFill>
        <p:spPr>
          <a:xfrm>
            <a:off x="4720918" y="1255114"/>
            <a:ext cx="1062188" cy="757669"/>
          </a:xfrm>
          <a:prstGeom prst="rect">
            <a:avLst/>
          </a:prstGeom>
          <a:noFill/>
          <a:ln>
            <a:noFill/>
          </a:ln>
        </p:spPr>
      </p:pic>
      <p:grpSp>
        <p:nvGrpSpPr>
          <p:cNvPr id="3157" name="Google Shape;3157;p267"/>
          <p:cNvGrpSpPr/>
          <p:nvPr/>
        </p:nvGrpSpPr>
        <p:grpSpPr>
          <a:xfrm>
            <a:off x="5619624" y="2473913"/>
            <a:ext cx="1234405" cy="1234746"/>
            <a:chOff x="6265062" y="4513726"/>
            <a:chExt cx="1449513" cy="1449913"/>
          </a:xfrm>
        </p:grpSpPr>
        <p:pic>
          <p:nvPicPr>
            <p:cNvPr descr="A picture containing text, electronics&#10;&#10;Description automatically generated" id="3158" name="Google Shape;3158;p267"/>
            <p:cNvPicPr preferRelativeResize="0"/>
            <p:nvPr/>
          </p:nvPicPr>
          <p:blipFill rotWithShape="1">
            <a:blip r:embed="rId3">
              <a:alphaModFix/>
            </a:blip>
            <a:srcRect b="0" l="0" r="0" t="0"/>
            <a:stretch/>
          </p:blipFill>
          <p:spPr>
            <a:xfrm>
              <a:off x="6265062" y="4513726"/>
              <a:ext cx="1449513" cy="1449913"/>
            </a:xfrm>
            <a:prstGeom prst="rect">
              <a:avLst/>
            </a:prstGeom>
            <a:noFill/>
            <a:ln>
              <a:noFill/>
            </a:ln>
            <a:effectLst>
              <a:outerShdw blurRad="166290" rotWithShape="0" algn="tl" dir="2700000" dist="28575">
                <a:srgbClr val="394756">
                  <a:alpha val="21180"/>
                </a:srgbClr>
              </a:outerShdw>
            </a:effectLst>
          </p:spPr>
        </p:pic>
        <p:sp>
          <p:nvSpPr>
            <p:cNvPr id="3159" name="Google Shape;3159;p267"/>
            <p:cNvSpPr/>
            <p:nvPr/>
          </p:nvSpPr>
          <p:spPr>
            <a:xfrm>
              <a:off x="6481763" y="4724338"/>
              <a:ext cx="1016100" cy="102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160" name="Google Shape;3160;p267"/>
          <p:cNvPicPr preferRelativeResize="0"/>
          <p:nvPr/>
        </p:nvPicPr>
        <p:blipFill rotWithShape="1">
          <a:blip r:embed="rId5">
            <a:alphaModFix/>
          </a:blip>
          <a:srcRect b="0" l="0" r="0" t="0"/>
          <a:stretch/>
        </p:blipFill>
        <p:spPr>
          <a:xfrm>
            <a:off x="5731329" y="2678380"/>
            <a:ext cx="1011423" cy="826123"/>
          </a:xfrm>
          <a:prstGeom prst="rect">
            <a:avLst/>
          </a:prstGeom>
          <a:noFill/>
          <a:ln>
            <a:noFill/>
          </a:ln>
        </p:spPr>
      </p:pic>
      <p:grpSp>
        <p:nvGrpSpPr>
          <p:cNvPr id="3161" name="Google Shape;3161;p267"/>
          <p:cNvGrpSpPr/>
          <p:nvPr/>
        </p:nvGrpSpPr>
        <p:grpSpPr>
          <a:xfrm>
            <a:off x="6607253" y="3931736"/>
            <a:ext cx="1234405" cy="1234746"/>
            <a:chOff x="6265062" y="4513726"/>
            <a:chExt cx="1449513" cy="1449913"/>
          </a:xfrm>
        </p:grpSpPr>
        <p:pic>
          <p:nvPicPr>
            <p:cNvPr descr="A picture containing text, electronics&#10;&#10;Description automatically generated" id="3162" name="Google Shape;3162;p267"/>
            <p:cNvPicPr preferRelativeResize="0"/>
            <p:nvPr/>
          </p:nvPicPr>
          <p:blipFill rotWithShape="1">
            <a:blip r:embed="rId3">
              <a:alphaModFix/>
            </a:blip>
            <a:srcRect b="0" l="0" r="0" t="0"/>
            <a:stretch/>
          </p:blipFill>
          <p:spPr>
            <a:xfrm>
              <a:off x="6265062" y="4513726"/>
              <a:ext cx="1449513" cy="1449913"/>
            </a:xfrm>
            <a:prstGeom prst="rect">
              <a:avLst/>
            </a:prstGeom>
            <a:noFill/>
            <a:ln>
              <a:noFill/>
            </a:ln>
            <a:effectLst>
              <a:outerShdw blurRad="166290" rotWithShape="0" algn="tl" dir="2700000" dist="28575">
                <a:srgbClr val="394756">
                  <a:alpha val="21180"/>
                </a:srgbClr>
              </a:outerShdw>
            </a:effectLst>
          </p:spPr>
        </p:pic>
        <p:sp>
          <p:nvSpPr>
            <p:cNvPr id="3163" name="Google Shape;3163;p267"/>
            <p:cNvSpPr/>
            <p:nvPr/>
          </p:nvSpPr>
          <p:spPr>
            <a:xfrm>
              <a:off x="6481763" y="4724338"/>
              <a:ext cx="1016100" cy="102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3164" name="Google Shape;3164;p267"/>
          <p:cNvPicPr preferRelativeResize="0"/>
          <p:nvPr/>
        </p:nvPicPr>
        <p:blipFill rotWithShape="1">
          <a:blip r:embed="rId6">
            <a:alphaModFix/>
          </a:blip>
          <a:srcRect b="0" l="0" r="0" t="0"/>
          <a:stretch/>
        </p:blipFill>
        <p:spPr>
          <a:xfrm>
            <a:off x="6755633" y="4080100"/>
            <a:ext cx="937667" cy="937667"/>
          </a:xfrm>
          <a:prstGeom prst="rect">
            <a:avLst/>
          </a:prstGeom>
          <a:noFill/>
          <a:ln>
            <a:noFill/>
          </a:ln>
        </p:spPr>
      </p:pic>
      <p:sp>
        <p:nvSpPr>
          <p:cNvPr id="3165" name="Google Shape;3165;p267"/>
          <p:cNvSpPr txBox="1"/>
          <p:nvPr/>
        </p:nvSpPr>
        <p:spPr>
          <a:xfrm>
            <a:off x="534700" y="2443248"/>
            <a:ext cx="3983100" cy="18708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507EE9"/>
                </a:solidFill>
                <a:latin typeface="Inter Light"/>
                <a:ea typeface="Inter Light"/>
                <a:cs typeface="Inter Light"/>
                <a:sym typeface="Inter Light"/>
              </a:rPr>
              <a:t>Unlock </a:t>
            </a:r>
            <a:r>
              <a:rPr b="0" i="0" lang="en-US" sz="4000" u="none" cap="none" strike="noStrike">
                <a:solidFill>
                  <a:srgbClr val="455560"/>
                </a:solidFill>
                <a:latin typeface="Inter Light"/>
                <a:ea typeface="Inter Light"/>
                <a:cs typeface="Inter Light"/>
                <a:sym typeface="Inter Light"/>
              </a:rPr>
              <a:t>Market Access, by …</a:t>
            </a:r>
            <a:endParaRPr b="0" i="0" sz="4000" u="none" cap="none" strike="noStrike">
              <a:solidFill>
                <a:srgbClr val="455560"/>
              </a:solidFill>
              <a:latin typeface="Inter Light"/>
              <a:ea typeface="Inter Light"/>
              <a:cs typeface="Inter Light"/>
              <a:sym typeface="Inter Light"/>
            </a:endParaRPr>
          </a:p>
        </p:txBody>
      </p:sp>
      <p:sp>
        <p:nvSpPr>
          <p:cNvPr id="3166" name="Google Shape;3166;p267"/>
          <p:cNvSpPr txBox="1"/>
          <p:nvPr/>
        </p:nvSpPr>
        <p:spPr>
          <a:xfrm>
            <a:off x="8186929" y="4194707"/>
            <a:ext cx="31455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FFFFFF"/>
                </a:solidFill>
                <a:latin typeface="Inter Light"/>
                <a:ea typeface="Inter Light"/>
                <a:cs typeface="Inter Light"/>
                <a:sym typeface="Inter Light"/>
              </a:rPr>
              <a:t>Driven by Global Regulations &amp; Standards</a:t>
            </a:r>
            <a:endParaRPr b="0" i="0" sz="1900" u="none" cap="none" strike="noStrike">
              <a:solidFill>
                <a:srgbClr val="455560"/>
              </a:solidFill>
              <a:latin typeface="Roboto Slab"/>
              <a:ea typeface="Roboto Slab"/>
              <a:cs typeface="Roboto Slab"/>
              <a:sym typeface="Roboto Slab"/>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268"/>
          <p:cNvSpPr/>
          <p:nvPr/>
        </p:nvSpPr>
        <p:spPr>
          <a:xfrm>
            <a:off x="5337136" y="1064868"/>
            <a:ext cx="6061500" cy="4094400"/>
          </a:xfrm>
          <a:prstGeom prst="roundRect">
            <a:avLst>
              <a:gd fmla="val 2311" name="adj"/>
            </a:avLst>
          </a:prstGeom>
          <a:solidFill>
            <a:srgbClr val="F0F3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3172" name="Google Shape;3172;p268"/>
          <p:cNvPicPr preferRelativeResize="0"/>
          <p:nvPr/>
        </p:nvPicPr>
        <p:blipFill rotWithShape="1">
          <a:blip r:embed="rId3">
            <a:alphaModFix/>
          </a:blip>
          <a:srcRect b="0" l="0" r="0" t="0"/>
          <a:stretch/>
        </p:blipFill>
        <p:spPr>
          <a:xfrm>
            <a:off x="5724001" y="1449634"/>
            <a:ext cx="6061600" cy="3538201"/>
          </a:xfrm>
          <a:prstGeom prst="rect">
            <a:avLst/>
          </a:prstGeom>
          <a:noFill/>
          <a:ln>
            <a:noFill/>
          </a:ln>
          <a:effectLst>
            <a:outerShdw blurRad="625028" sx="88000" rotWithShape="0" algn="ctr" dir="5400000" dist="340221" sy="88000">
              <a:srgbClr val="7F7F7F">
                <a:alpha val="42350"/>
              </a:srgbClr>
            </a:outerShdw>
          </a:effectLst>
        </p:spPr>
      </p:pic>
      <p:sp>
        <p:nvSpPr>
          <p:cNvPr id="3173" name="Google Shape;3173;p268"/>
          <p:cNvSpPr txBox="1"/>
          <p:nvPr/>
        </p:nvSpPr>
        <p:spPr>
          <a:xfrm>
            <a:off x="514800" y="3272101"/>
            <a:ext cx="4873200" cy="26667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Enterprise grade technology </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50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Cloud based platform</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50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Access to regulatory coverage in 195 countries</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50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Heatmaps with what’s hot &amp; where</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50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Intelligent search </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50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AI powered probability analysis</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15000"/>
              </a:lnSpc>
              <a:spcBef>
                <a:spcPts val="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Productivity tools to improve team collaboration</a:t>
            </a:r>
            <a:endParaRPr b="0" i="0" sz="1500" u="none" cap="none" strike="noStrike">
              <a:solidFill>
                <a:srgbClr val="455560"/>
              </a:solidFill>
              <a:latin typeface="Inter Light"/>
              <a:ea typeface="Inter Light"/>
              <a:cs typeface="Inter Light"/>
              <a:sym typeface="Inter Light"/>
            </a:endParaRPr>
          </a:p>
        </p:txBody>
      </p:sp>
      <p:sp>
        <p:nvSpPr>
          <p:cNvPr id="3174" name="Google Shape;3174;p268"/>
          <p:cNvSpPr txBox="1"/>
          <p:nvPr/>
        </p:nvSpPr>
        <p:spPr>
          <a:xfrm>
            <a:off x="514800" y="1222467"/>
            <a:ext cx="4617300" cy="201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455560"/>
                </a:solidFill>
                <a:latin typeface="Inter Light"/>
                <a:ea typeface="Inter Light"/>
                <a:cs typeface="Inter Light"/>
                <a:sym typeface="Inter Light"/>
              </a:rPr>
              <a:t>C2P </a:t>
            </a:r>
            <a:endParaRPr b="0" i="0" sz="4000" u="none" cap="none" strike="noStrike">
              <a:solidFill>
                <a:srgbClr val="4555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507EE9"/>
                </a:solidFill>
                <a:latin typeface="Inter Light"/>
                <a:ea typeface="Inter Light"/>
                <a:cs typeface="Inter Light"/>
                <a:sym typeface="Inter Light"/>
              </a:rPr>
              <a:t>The Key to Unlocking Market Access</a:t>
            </a:r>
            <a:endParaRPr b="0" i="0" sz="3500" u="none" cap="none" strike="noStrike">
              <a:solidFill>
                <a:srgbClr val="507EE9"/>
              </a:solidFill>
              <a:latin typeface="Arial"/>
              <a:ea typeface="Arial"/>
              <a:cs typeface="Arial"/>
              <a:sym typeface="Arial"/>
            </a:endParaRPr>
          </a:p>
        </p:txBody>
      </p:sp>
      <p:sp>
        <p:nvSpPr>
          <p:cNvPr id="3175" name="Google Shape;3175;p268"/>
          <p:cNvSpPr txBox="1"/>
          <p:nvPr/>
        </p:nvSpPr>
        <p:spPr>
          <a:xfrm>
            <a:off x="514800" y="1068635"/>
            <a:ext cx="3981300" cy="269700"/>
          </a:xfrm>
          <a:prstGeom prst="rect">
            <a:avLst/>
          </a:prstGeom>
          <a:noFill/>
          <a:ln>
            <a:noFill/>
          </a:ln>
        </p:spPr>
        <p:txBody>
          <a:bodyPr anchorCtr="0" anchor="t" bIns="45700" lIns="144000" spcFirstLastPara="1" rIns="91425" wrap="square" tIns="457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rgbClr val="455560"/>
                </a:solidFill>
                <a:latin typeface="Inter"/>
                <a:ea typeface="Inter"/>
                <a:cs typeface="Inter"/>
                <a:sym typeface="Inter"/>
              </a:rPr>
              <a:t>TECHNOLOGY - C2P</a:t>
            </a:r>
            <a:endParaRPr b="0" i="0" sz="1500" u="none" cap="none" strike="noStrike">
              <a:solidFill>
                <a:srgbClr val="45556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9" name="Shape 3179"/>
        <p:cNvGrpSpPr/>
        <p:nvPr/>
      </p:nvGrpSpPr>
      <p:grpSpPr>
        <a:xfrm>
          <a:off x="0" y="0"/>
          <a:ext cx="0" cy="0"/>
          <a:chOff x="0" y="0"/>
          <a:chExt cx="0" cy="0"/>
        </a:xfrm>
      </p:grpSpPr>
      <p:sp>
        <p:nvSpPr>
          <p:cNvPr id="3180" name="Google Shape;3180;p269"/>
          <p:cNvSpPr/>
          <p:nvPr/>
        </p:nvSpPr>
        <p:spPr>
          <a:xfrm>
            <a:off x="5225135" y="1064867"/>
            <a:ext cx="6554700" cy="4566000"/>
          </a:xfrm>
          <a:prstGeom prst="roundRect">
            <a:avLst>
              <a:gd fmla="val 2311" name="adj"/>
            </a:avLst>
          </a:prstGeom>
          <a:solidFill>
            <a:srgbClr val="F0F3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3181" name="Google Shape;3181;p269"/>
          <p:cNvPicPr preferRelativeResize="0"/>
          <p:nvPr/>
        </p:nvPicPr>
        <p:blipFill rotWithShape="1">
          <a:blip r:embed="rId3">
            <a:alphaModFix/>
          </a:blip>
          <a:srcRect b="0" l="0" r="0" t="0"/>
          <a:stretch/>
        </p:blipFill>
        <p:spPr>
          <a:xfrm>
            <a:off x="5521067" y="1449634"/>
            <a:ext cx="6645533" cy="3879033"/>
          </a:xfrm>
          <a:prstGeom prst="rect">
            <a:avLst/>
          </a:prstGeom>
          <a:noFill/>
          <a:ln>
            <a:noFill/>
          </a:ln>
          <a:effectLst>
            <a:outerShdw blurRad="625028" sx="88000" rotWithShape="0" algn="ctr" dir="5400000" dist="340221" sy="88000">
              <a:srgbClr val="7F7F7F">
                <a:alpha val="42350"/>
              </a:srgbClr>
            </a:outerShdw>
          </a:effectLst>
        </p:spPr>
      </p:pic>
      <p:sp>
        <p:nvSpPr>
          <p:cNvPr id="3182" name="Google Shape;3182;p269"/>
          <p:cNvSpPr txBox="1"/>
          <p:nvPr/>
        </p:nvSpPr>
        <p:spPr>
          <a:xfrm>
            <a:off x="514800" y="1273283"/>
            <a:ext cx="3479700" cy="2013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0" i="0" lang="en-US" sz="4000" u="none" cap="none" strike="noStrike">
                <a:solidFill>
                  <a:srgbClr val="455560"/>
                </a:solidFill>
                <a:latin typeface="Inter Light"/>
                <a:ea typeface="Inter Light"/>
                <a:cs typeface="Inter Light"/>
                <a:sym typeface="Inter Light"/>
              </a:rPr>
              <a:t>Manage everything</a:t>
            </a:r>
            <a:r>
              <a:rPr b="0" i="0" lang="en-US" sz="4000" u="none" cap="none" strike="noStrike">
                <a:solidFill>
                  <a:srgbClr val="507EE9"/>
                </a:solidFill>
                <a:latin typeface="Inter Light"/>
                <a:ea typeface="Inter Light"/>
                <a:cs typeface="Inter Light"/>
                <a:sym typeface="Inter Light"/>
              </a:rPr>
              <a:t> in One Place…</a:t>
            </a:r>
            <a:r>
              <a:rPr b="0" i="0" lang="en-US" sz="4300" u="none" cap="none" strike="noStrike">
                <a:solidFill>
                  <a:srgbClr val="507EE9"/>
                </a:solidFill>
                <a:latin typeface="Inter Light"/>
                <a:ea typeface="Inter Light"/>
                <a:cs typeface="Inter Light"/>
                <a:sym typeface="Inter Light"/>
              </a:rPr>
              <a:t> </a:t>
            </a:r>
            <a:endParaRPr b="0" i="0" sz="4300" u="none" cap="none" strike="noStrike">
              <a:solidFill>
                <a:srgbClr val="455560"/>
              </a:solidFill>
              <a:latin typeface="Inter Light"/>
              <a:ea typeface="Inter Light"/>
              <a:cs typeface="Inter Light"/>
              <a:sym typeface="Inter Light"/>
            </a:endParaRPr>
          </a:p>
        </p:txBody>
      </p:sp>
      <p:sp>
        <p:nvSpPr>
          <p:cNvPr id="3183" name="Google Shape;3183;p269"/>
          <p:cNvSpPr txBox="1"/>
          <p:nvPr/>
        </p:nvSpPr>
        <p:spPr>
          <a:xfrm>
            <a:off x="514800" y="1068635"/>
            <a:ext cx="3981300" cy="269700"/>
          </a:xfrm>
          <a:prstGeom prst="rect">
            <a:avLst/>
          </a:prstGeom>
          <a:noFill/>
          <a:ln>
            <a:noFill/>
          </a:ln>
        </p:spPr>
        <p:txBody>
          <a:bodyPr anchorCtr="0" anchor="t" bIns="45700" lIns="144000" spcFirstLastPara="1" rIns="91425" wrap="square" tIns="457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rgbClr val="455560"/>
                </a:solidFill>
                <a:latin typeface="Inter"/>
                <a:ea typeface="Inter"/>
                <a:cs typeface="Inter"/>
                <a:sym typeface="Inter"/>
              </a:rPr>
              <a:t>TECHNOLOGY - C2P</a:t>
            </a:r>
            <a:endParaRPr b="0" i="0" sz="1500" u="none" cap="none" strike="noStrike">
              <a:solidFill>
                <a:srgbClr val="455560"/>
              </a:solidFill>
              <a:latin typeface="Arial"/>
              <a:ea typeface="Arial"/>
              <a:cs typeface="Arial"/>
              <a:sym typeface="Arial"/>
            </a:endParaRPr>
          </a:p>
        </p:txBody>
      </p:sp>
      <p:sp>
        <p:nvSpPr>
          <p:cNvPr id="3184" name="Google Shape;3184;p269"/>
          <p:cNvSpPr txBox="1"/>
          <p:nvPr/>
        </p:nvSpPr>
        <p:spPr>
          <a:xfrm>
            <a:off x="514800" y="3228401"/>
            <a:ext cx="4149600" cy="26706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00000"/>
              </a:lnSpc>
              <a:spcBef>
                <a:spcPts val="0"/>
              </a:spcBef>
              <a:spcAft>
                <a:spcPts val="0"/>
              </a:spcAft>
              <a:buClr>
                <a:srgbClr val="507EE9"/>
              </a:buClr>
              <a:buSzPts val="1100"/>
              <a:buFont typeface="Inter Light"/>
              <a:buChar char="●"/>
            </a:pPr>
            <a:r>
              <a:rPr b="0" i="0" lang="en-US" sz="1500" u="none" cap="none" strike="noStrike">
                <a:solidFill>
                  <a:srgbClr val="507EE9"/>
                </a:solidFill>
                <a:latin typeface="Inter Light"/>
                <a:ea typeface="Inter Light"/>
                <a:cs typeface="Inter Light"/>
                <a:sym typeface="Inter Light"/>
              </a:rPr>
              <a:t>Design, build, and collaborate</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455560"/>
                </a:solidFill>
                <a:latin typeface="Inter Light"/>
                <a:ea typeface="Inter Light"/>
                <a:cs typeface="Inter Light"/>
                <a:sym typeface="Inter Light"/>
              </a:rPr>
              <a:t>on</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455560"/>
                </a:solidFill>
                <a:latin typeface="Inter Light"/>
                <a:ea typeface="Inter Light"/>
                <a:cs typeface="Inter Light"/>
                <a:sym typeface="Inter Light"/>
              </a:rPr>
              <a:t>new products with confidence</a:t>
            </a:r>
            <a:r>
              <a:rPr b="0" i="0" lang="en-US" sz="1500" u="none" cap="none" strike="noStrike">
                <a:solidFill>
                  <a:srgbClr val="000000"/>
                </a:solidFill>
                <a:latin typeface="Inter Light"/>
                <a:ea typeface="Inter Light"/>
                <a:cs typeface="Inter Light"/>
                <a:sym typeface="Inter Light"/>
              </a:rPr>
              <a:t> </a:t>
            </a:r>
            <a:endParaRPr b="0" i="0" sz="1500" u="none" cap="none" strike="noStrike">
              <a:solidFill>
                <a:srgbClr val="000000"/>
              </a:solidFill>
              <a:latin typeface="Inter Light"/>
              <a:ea typeface="Inter Light"/>
              <a:cs typeface="Inter Light"/>
              <a:sym typeface="Inter Light"/>
            </a:endParaRPr>
          </a:p>
          <a:p>
            <a:pPr indent="-311150" lvl="0" marL="457200" marR="0" rtl="0" algn="l">
              <a:lnSpc>
                <a:spcPct val="100000"/>
              </a:lnSpc>
              <a:spcBef>
                <a:spcPts val="70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Keep all</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507EE9"/>
                </a:solidFill>
                <a:latin typeface="Inter Light"/>
                <a:ea typeface="Inter Light"/>
                <a:cs typeface="Inter Light"/>
                <a:sym typeface="Inter Light"/>
              </a:rPr>
              <a:t>compliance evidence</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455560"/>
                </a:solidFill>
                <a:latin typeface="Inter Light"/>
                <a:ea typeface="Inter Light"/>
                <a:cs typeface="Inter Light"/>
                <a:sym typeface="Inter Light"/>
              </a:rPr>
              <a:t>up to date &amp; </a:t>
            </a:r>
            <a:r>
              <a:rPr b="0" i="0" lang="en-US" sz="1500" u="none" cap="none" strike="noStrike">
                <a:solidFill>
                  <a:srgbClr val="507EE9"/>
                </a:solidFill>
                <a:latin typeface="Inter Light"/>
                <a:ea typeface="Inter Light"/>
                <a:cs typeface="Inter Light"/>
                <a:sym typeface="Inter Light"/>
              </a:rPr>
              <a:t>live linked</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455560"/>
                </a:solidFill>
                <a:latin typeface="Inter Light"/>
                <a:ea typeface="Inter Light"/>
                <a:cs typeface="Inter Light"/>
                <a:sym typeface="Inter Light"/>
              </a:rPr>
              <a:t>back to their Regulations, Standards &amp; Requirements</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00000"/>
              </a:lnSpc>
              <a:spcBef>
                <a:spcPts val="700"/>
              </a:spcBef>
              <a:spcAft>
                <a:spcPts val="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Continually</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507EE9"/>
                </a:solidFill>
                <a:latin typeface="Inter Light"/>
                <a:ea typeface="Inter Light"/>
                <a:cs typeface="Inter Light"/>
                <a:sym typeface="Inter Light"/>
              </a:rPr>
              <a:t>monitor regulatory changes &amp; keep ahead of proposed changes</a:t>
            </a:r>
            <a:r>
              <a:rPr b="0" i="0" lang="en-US" sz="1500" u="none" cap="none" strike="noStrike">
                <a:solidFill>
                  <a:srgbClr val="000000"/>
                </a:solidFill>
                <a:latin typeface="Inter Light"/>
                <a:ea typeface="Inter Light"/>
                <a:cs typeface="Inter Light"/>
                <a:sym typeface="Inter Light"/>
              </a:rPr>
              <a:t> </a:t>
            </a:r>
            <a:r>
              <a:rPr b="0" i="0" lang="en-US" sz="1500" u="none" cap="none" strike="noStrike">
                <a:solidFill>
                  <a:srgbClr val="455560"/>
                </a:solidFill>
                <a:latin typeface="Inter Light"/>
                <a:ea typeface="Inter Light"/>
                <a:cs typeface="Inter Light"/>
                <a:sym typeface="Inter Light"/>
              </a:rPr>
              <a:t>before they happen</a:t>
            </a:r>
            <a:endParaRPr b="0" i="0" sz="1500" u="none" cap="none" strike="noStrike">
              <a:solidFill>
                <a:srgbClr val="455560"/>
              </a:solidFill>
              <a:latin typeface="Inter Light"/>
              <a:ea typeface="Inter Light"/>
              <a:cs typeface="Inter Light"/>
              <a:sym typeface="Inter Light"/>
            </a:endParaRPr>
          </a:p>
          <a:p>
            <a:pPr indent="-311150" lvl="0" marL="457200" marR="0" rtl="0" algn="l">
              <a:lnSpc>
                <a:spcPct val="100000"/>
              </a:lnSpc>
              <a:spcBef>
                <a:spcPts val="700"/>
              </a:spcBef>
              <a:spcAft>
                <a:spcPts val="700"/>
              </a:spcAft>
              <a:buClr>
                <a:srgbClr val="507EE9"/>
              </a:buClr>
              <a:buSzPts val="1100"/>
              <a:buFont typeface="Inter Light"/>
              <a:buChar char="●"/>
            </a:pPr>
            <a:r>
              <a:rPr b="0" i="0" lang="en-US" sz="1500" u="none" cap="none" strike="noStrike">
                <a:solidFill>
                  <a:srgbClr val="455560"/>
                </a:solidFill>
                <a:latin typeface="Inter Light"/>
                <a:ea typeface="Inter Light"/>
                <a:cs typeface="Inter Light"/>
                <a:sym typeface="Inter Light"/>
              </a:rPr>
              <a:t>Integrate with other systems to enable </a:t>
            </a:r>
            <a:r>
              <a:rPr b="0" i="0" lang="en-US" sz="1500" u="none" cap="none" strike="noStrike">
                <a:solidFill>
                  <a:srgbClr val="507EE9"/>
                </a:solidFill>
                <a:latin typeface="Inter Light"/>
                <a:ea typeface="Inter Light"/>
                <a:cs typeface="Inter Light"/>
                <a:sym typeface="Inter Light"/>
              </a:rPr>
              <a:t>streamlined business processes</a:t>
            </a:r>
            <a:endParaRPr b="0" i="0" sz="900" u="none" cap="none" strike="noStrike">
              <a:solidFill>
                <a:srgbClr val="455560"/>
              </a:solidFill>
              <a:latin typeface="Inter Light"/>
              <a:ea typeface="Inter Light"/>
              <a:cs typeface="Inter Light"/>
              <a:sym typeface="Inter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8" name="Shape 3188"/>
        <p:cNvGrpSpPr/>
        <p:nvPr/>
      </p:nvGrpSpPr>
      <p:grpSpPr>
        <a:xfrm>
          <a:off x="0" y="0"/>
          <a:ext cx="0" cy="0"/>
          <a:chOff x="0" y="0"/>
          <a:chExt cx="0" cy="0"/>
        </a:xfrm>
      </p:grpSpPr>
      <p:sp>
        <p:nvSpPr>
          <p:cNvPr id="3189" name="Google Shape;3189;p270"/>
          <p:cNvSpPr txBox="1"/>
          <p:nvPr/>
        </p:nvSpPr>
        <p:spPr>
          <a:xfrm>
            <a:off x="648033" y="2761234"/>
            <a:ext cx="5718300" cy="10620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5D7EE2"/>
              </a:buClr>
              <a:buSzPts val="1300"/>
              <a:buFont typeface="Inter Light"/>
              <a:buChar char="●"/>
            </a:pPr>
            <a:r>
              <a:rPr b="0" i="0" lang="en-US" sz="1900" u="none" cap="none" strike="noStrike">
                <a:solidFill>
                  <a:srgbClr val="507EE9"/>
                </a:solidFill>
                <a:latin typeface="Inter Light"/>
                <a:ea typeface="Inter Light"/>
                <a:cs typeface="Inter Light"/>
                <a:sym typeface="Inter Light"/>
              </a:rPr>
              <a:t>Comprehensive capabilities</a:t>
            </a:r>
            <a:r>
              <a:rPr b="0" i="0" lang="en-US" sz="1900" u="none" cap="none" strike="noStrike">
                <a:solidFill>
                  <a:srgbClr val="595959"/>
                </a:solidFill>
                <a:latin typeface="Inter Light"/>
                <a:ea typeface="Inter Light"/>
                <a:cs typeface="Inter Light"/>
                <a:sym typeface="Inter Light"/>
              </a:rPr>
              <a:t> that enable enterprise-wide management of regulations, standards, requirements and evidence</a:t>
            </a:r>
            <a:endParaRPr b="0" i="0" sz="1900" u="none" cap="none" strike="noStrike">
              <a:solidFill>
                <a:srgbClr val="595959"/>
              </a:solidFill>
              <a:latin typeface="Inter Light"/>
              <a:ea typeface="Inter Light"/>
              <a:cs typeface="Inter Light"/>
              <a:sym typeface="Inter Light"/>
            </a:endParaRPr>
          </a:p>
        </p:txBody>
      </p:sp>
      <p:sp>
        <p:nvSpPr>
          <p:cNvPr id="3190" name="Google Shape;3190;p270"/>
          <p:cNvSpPr txBox="1"/>
          <p:nvPr/>
        </p:nvSpPr>
        <p:spPr>
          <a:xfrm>
            <a:off x="514800" y="1273267"/>
            <a:ext cx="4262400" cy="1234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000"/>
              <a:buFont typeface="Arial"/>
              <a:buNone/>
            </a:pPr>
            <a:r>
              <a:rPr b="0" i="0" lang="en-US" sz="4000" u="none" cap="none" strike="noStrike">
                <a:solidFill>
                  <a:srgbClr val="455560"/>
                </a:solidFill>
                <a:latin typeface="Inter Light"/>
                <a:ea typeface="Inter Light"/>
                <a:cs typeface="Inter Light"/>
                <a:sym typeface="Inter Light"/>
              </a:rPr>
              <a:t>Tailored to meet </a:t>
            </a:r>
            <a:r>
              <a:rPr b="0" i="0" lang="en-US" sz="4000" u="none" cap="none" strike="noStrike">
                <a:solidFill>
                  <a:srgbClr val="507EE9"/>
                </a:solidFill>
                <a:latin typeface="Inter Light"/>
                <a:ea typeface="Inter Light"/>
                <a:cs typeface="Inter Light"/>
                <a:sym typeface="Inter Light"/>
              </a:rPr>
              <a:t>your needs… </a:t>
            </a:r>
            <a:endParaRPr b="0" i="0" sz="4000" u="none" cap="none" strike="noStrike">
              <a:solidFill>
                <a:srgbClr val="507EE9"/>
              </a:solidFill>
              <a:latin typeface="Inter Light"/>
              <a:ea typeface="Inter Light"/>
              <a:cs typeface="Inter Light"/>
              <a:sym typeface="Inter Light"/>
            </a:endParaRPr>
          </a:p>
        </p:txBody>
      </p:sp>
      <p:sp>
        <p:nvSpPr>
          <p:cNvPr id="3191" name="Google Shape;3191;p270"/>
          <p:cNvSpPr txBox="1"/>
          <p:nvPr/>
        </p:nvSpPr>
        <p:spPr>
          <a:xfrm>
            <a:off x="514800" y="1068635"/>
            <a:ext cx="3981300" cy="269700"/>
          </a:xfrm>
          <a:prstGeom prst="rect">
            <a:avLst/>
          </a:prstGeom>
          <a:noFill/>
          <a:ln>
            <a:noFill/>
          </a:ln>
        </p:spPr>
        <p:txBody>
          <a:bodyPr anchorCtr="0" anchor="t" bIns="45700" lIns="144000" spcFirstLastPara="1" rIns="91425" wrap="square" tIns="45700">
            <a:noAutofit/>
          </a:bodyPr>
          <a:lstStyle/>
          <a:p>
            <a:pPr indent="0" lvl="0" marL="0" marR="0" rtl="0" algn="l">
              <a:lnSpc>
                <a:spcPct val="90000"/>
              </a:lnSpc>
              <a:spcBef>
                <a:spcPts val="0"/>
              </a:spcBef>
              <a:spcAft>
                <a:spcPts val="0"/>
              </a:spcAft>
              <a:buClr>
                <a:srgbClr val="000000"/>
              </a:buClr>
              <a:buSzPts val="1100"/>
              <a:buFont typeface="Arial"/>
              <a:buNone/>
            </a:pPr>
            <a:r>
              <a:rPr b="0" i="0" lang="en-US" sz="1100" u="none" cap="none" strike="noStrike">
                <a:solidFill>
                  <a:srgbClr val="455560"/>
                </a:solidFill>
                <a:latin typeface="Inter"/>
                <a:ea typeface="Inter"/>
                <a:cs typeface="Inter"/>
                <a:sym typeface="Inter"/>
              </a:rPr>
              <a:t>TECHNOLOGY - C2P</a:t>
            </a:r>
            <a:endParaRPr b="0" i="0" sz="1500" u="none" cap="none" strike="noStrike">
              <a:solidFill>
                <a:srgbClr val="455560"/>
              </a:solidFill>
              <a:latin typeface="Arial"/>
              <a:ea typeface="Arial"/>
              <a:cs typeface="Arial"/>
              <a:sym typeface="Arial"/>
            </a:endParaRPr>
          </a:p>
        </p:txBody>
      </p:sp>
      <p:sp>
        <p:nvSpPr>
          <p:cNvPr id="3192" name="Google Shape;3192;p270"/>
          <p:cNvSpPr txBox="1"/>
          <p:nvPr/>
        </p:nvSpPr>
        <p:spPr>
          <a:xfrm>
            <a:off x="648033" y="3892034"/>
            <a:ext cx="5718300" cy="16470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5D7EE2"/>
              </a:buClr>
              <a:buSzPts val="1300"/>
              <a:buFont typeface="Inter Light"/>
              <a:buChar char="●"/>
            </a:pPr>
            <a:r>
              <a:rPr b="0" i="0" lang="en-US" sz="1900" u="none" cap="none" strike="noStrike">
                <a:solidFill>
                  <a:srgbClr val="595959"/>
                </a:solidFill>
                <a:latin typeface="Inter Light"/>
                <a:ea typeface="Inter Light"/>
                <a:cs typeface="Inter Light"/>
                <a:sym typeface="Inter Light"/>
              </a:rPr>
              <a:t>Add-on packages to </a:t>
            </a:r>
            <a:r>
              <a:rPr b="0" i="0" lang="en-US" sz="1900" u="none" cap="none" strike="noStrike">
                <a:solidFill>
                  <a:srgbClr val="507EE9"/>
                </a:solidFill>
                <a:latin typeface="Inter Light"/>
                <a:ea typeface="Inter Light"/>
                <a:cs typeface="Inter Light"/>
                <a:sym typeface="Inter Light"/>
              </a:rPr>
              <a:t>accelerate market access</a:t>
            </a:r>
            <a:r>
              <a:rPr b="0" i="0" lang="en-US" sz="1900" u="none" cap="none" strike="noStrike">
                <a:solidFill>
                  <a:srgbClr val="595959"/>
                </a:solidFill>
                <a:latin typeface="Inter Light"/>
                <a:ea typeface="Inter Light"/>
                <a:cs typeface="Inter Light"/>
                <a:sym typeface="Inter Light"/>
              </a:rPr>
              <a:t> through:</a:t>
            </a:r>
            <a:endParaRPr b="0" i="0" sz="1900" u="none" cap="none" strike="noStrike">
              <a:solidFill>
                <a:srgbClr val="595959"/>
              </a:solidFill>
              <a:latin typeface="Inter Light"/>
              <a:ea typeface="Inter Light"/>
              <a:cs typeface="Inter Light"/>
              <a:sym typeface="Inter Light"/>
            </a:endParaRPr>
          </a:p>
          <a:p>
            <a:pPr indent="-349250" lvl="1" marL="914400" marR="0" rtl="0" algn="l">
              <a:lnSpc>
                <a:spcPct val="100000"/>
              </a:lnSpc>
              <a:spcBef>
                <a:spcPts val="0"/>
              </a:spcBef>
              <a:spcAft>
                <a:spcPts val="0"/>
              </a:spcAft>
              <a:buClr>
                <a:srgbClr val="595959"/>
              </a:buClr>
              <a:buSzPts val="1500"/>
              <a:buFont typeface="Inter Light"/>
              <a:buChar char="○"/>
            </a:pPr>
            <a:r>
              <a:rPr b="0" i="0" lang="en-US" sz="1900" u="none" cap="none" strike="noStrike">
                <a:solidFill>
                  <a:srgbClr val="595959"/>
                </a:solidFill>
                <a:latin typeface="Inter Light"/>
                <a:ea typeface="Inter Light"/>
                <a:cs typeface="Inter Light"/>
                <a:sym typeface="Inter Light"/>
              </a:rPr>
              <a:t>Use-case specific solutions</a:t>
            </a:r>
            <a:endParaRPr b="0" i="0" sz="1900" u="none" cap="none" strike="noStrike">
              <a:solidFill>
                <a:srgbClr val="595959"/>
              </a:solidFill>
              <a:latin typeface="Inter Light"/>
              <a:ea typeface="Inter Light"/>
              <a:cs typeface="Inter Light"/>
              <a:sym typeface="Inter Light"/>
            </a:endParaRPr>
          </a:p>
          <a:p>
            <a:pPr indent="-349250" lvl="1" marL="914400" marR="0" rtl="0" algn="l">
              <a:lnSpc>
                <a:spcPct val="100000"/>
              </a:lnSpc>
              <a:spcBef>
                <a:spcPts val="0"/>
              </a:spcBef>
              <a:spcAft>
                <a:spcPts val="0"/>
              </a:spcAft>
              <a:buClr>
                <a:srgbClr val="595959"/>
              </a:buClr>
              <a:buSzPts val="1500"/>
              <a:buFont typeface="Inter Light"/>
              <a:buChar char="○"/>
            </a:pPr>
            <a:r>
              <a:rPr b="0" i="0" lang="en-US" sz="1900" u="none" cap="none" strike="noStrike">
                <a:solidFill>
                  <a:srgbClr val="595959"/>
                </a:solidFill>
                <a:latin typeface="Inter Light"/>
                <a:ea typeface="Inter Light"/>
                <a:cs typeface="Inter Light"/>
                <a:sym typeface="Inter Light"/>
              </a:rPr>
              <a:t>Global regulatory content</a:t>
            </a:r>
            <a:endParaRPr b="0" i="0" sz="1900" u="none" cap="none" strike="noStrike">
              <a:solidFill>
                <a:srgbClr val="595959"/>
              </a:solidFill>
              <a:latin typeface="Inter Light"/>
              <a:ea typeface="Inter Light"/>
              <a:cs typeface="Inter Light"/>
              <a:sym typeface="Inter Light"/>
            </a:endParaRPr>
          </a:p>
          <a:p>
            <a:pPr indent="-349250" lvl="1" marL="914400" marR="0" rtl="0" algn="l">
              <a:lnSpc>
                <a:spcPct val="100000"/>
              </a:lnSpc>
              <a:spcBef>
                <a:spcPts val="0"/>
              </a:spcBef>
              <a:spcAft>
                <a:spcPts val="0"/>
              </a:spcAft>
              <a:buClr>
                <a:srgbClr val="595959"/>
              </a:buClr>
              <a:buSzPts val="1500"/>
              <a:buFont typeface="Inter Light"/>
              <a:buChar char="○"/>
            </a:pPr>
            <a:r>
              <a:rPr b="0" i="0" lang="en-US" sz="1900" u="none" cap="none" strike="noStrike">
                <a:solidFill>
                  <a:srgbClr val="595959"/>
                </a:solidFill>
                <a:latin typeface="Inter Light"/>
                <a:ea typeface="Inter Light"/>
                <a:cs typeface="Inter Light"/>
                <a:sym typeface="Inter Light"/>
              </a:rPr>
              <a:t>Professional services</a:t>
            </a:r>
            <a:endParaRPr b="0" i="0" sz="1900" u="none" cap="none" strike="noStrike">
              <a:solidFill>
                <a:srgbClr val="595959"/>
              </a:solidFill>
              <a:latin typeface="Inter Light"/>
              <a:ea typeface="Inter Light"/>
              <a:cs typeface="Inter Light"/>
              <a:sym typeface="Inter Light"/>
            </a:endParaRPr>
          </a:p>
        </p:txBody>
      </p:sp>
      <p:grpSp>
        <p:nvGrpSpPr>
          <p:cNvPr id="3193" name="Google Shape;3193;p270"/>
          <p:cNvGrpSpPr/>
          <p:nvPr/>
        </p:nvGrpSpPr>
        <p:grpSpPr>
          <a:xfrm>
            <a:off x="7143556" y="4213128"/>
            <a:ext cx="3707107" cy="1363566"/>
            <a:chOff x="5357801" y="3159925"/>
            <a:chExt cx="2780400" cy="1022700"/>
          </a:xfrm>
        </p:grpSpPr>
        <p:sp>
          <p:nvSpPr>
            <p:cNvPr id="3194" name="Google Shape;3194;p270"/>
            <p:cNvSpPr/>
            <p:nvPr/>
          </p:nvSpPr>
          <p:spPr>
            <a:xfrm rot="10800000">
              <a:off x="5357801" y="3159925"/>
              <a:ext cx="2780400" cy="1022700"/>
            </a:xfrm>
            <a:prstGeom prst="round2SameRect">
              <a:avLst>
                <a:gd fmla="val 16667" name="adj1"/>
                <a:gd fmla="val 0" name="adj2"/>
              </a:avLst>
            </a:prstGeom>
            <a:solidFill>
              <a:srgbClr val="385BFF"/>
            </a:solidFill>
            <a:ln>
              <a:noFill/>
            </a:ln>
            <a:effectLst>
              <a:outerShdw blurRad="230485" rotWithShape="0" algn="ctr" dir="5400000" dist="32940">
                <a:srgbClr val="394756">
                  <a:alpha val="133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descr="Text, icon&#10;&#10;Description automatically generated" id="3195" name="Google Shape;3195;p270"/>
            <p:cNvPicPr preferRelativeResize="0"/>
            <p:nvPr/>
          </p:nvPicPr>
          <p:blipFill rotWithShape="1">
            <a:blip r:embed="rId3">
              <a:alphaModFix/>
            </a:blip>
            <a:srcRect b="0" l="0" r="0" t="0"/>
            <a:stretch/>
          </p:blipFill>
          <p:spPr>
            <a:xfrm>
              <a:off x="6437129" y="3337707"/>
              <a:ext cx="621574" cy="464830"/>
            </a:xfrm>
            <a:prstGeom prst="rect">
              <a:avLst/>
            </a:prstGeom>
            <a:noFill/>
            <a:ln>
              <a:noFill/>
            </a:ln>
          </p:spPr>
        </p:pic>
        <p:sp>
          <p:nvSpPr>
            <p:cNvPr id="3196" name="Google Shape;3196;p270"/>
            <p:cNvSpPr txBox="1"/>
            <p:nvPr/>
          </p:nvSpPr>
          <p:spPr>
            <a:xfrm>
              <a:off x="5805022" y="3835016"/>
              <a:ext cx="1885800" cy="230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Inter SemiBold"/>
                  <a:ea typeface="Inter SemiBold"/>
                  <a:cs typeface="Inter SemiBold"/>
                  <a:sym typeface="Inter SemiBold"/>
                </a:rPr>
                <a:t>C2P PLATFORM</a:t>
              </a:r>
              <a:endParaRPr b="0" i="0" sz="1200" u="none" cap="none" strike="noStrike">
                <a:solidFill>
                  <a:srgbClr val="FFFFFF"/>
                </a:solidFill>
                <a:latin typeface="Inter SemiBold"/>
                <a:ea typeface="Inter SemiBold"/>
                <a:cs typeface="Inter SemiBold"/>
                <a:sym typeface="Inter SemiBold"/>
              </a:endParaRPr>
            </a:p>
          </p:txBody>
        </p:sp>
      </p:grpSp>
      <p:grpSp>
        <p:nvGrpSpPr>
          <p:cNvPr id="3197" name="Google Shape;3197;p270"/>
          <p:cNvGrpSpPr/>
          <p:nvPr/>
        </p:nvGrpSpPr>
        <p:grpSpPr>
          <a:xfrm>
            <a:off x="7013162" y="3073595"/>
            <a:ext cx="3837277" cy="1333648"/>
            <a:chOff x="5260001" y="2305254"/>
            <a:chExt cx="2878030" cy="1000261"/>
          </a:xfrm>
        </p:grpSpPr>
        <p:sp>
          <p:nvSpPr>
            <p:cNvPr id="3198" name="Google Shape;3198;p270"/>
            <p:cNvSpPr/>
            <p:nvPr/>
          </p:nvSpPr>
          <p:spPr>
            <a:xfrm>
              <a:off x="5357631" y="2305254"/>
              <a:ext cx="2780400" cy="876300"/>
            </a:xfrm>
            <a:prstGeom prst="rect">
              <a:avLst/>
            </a:prstGeom>
            <a:solidFill>
              <a:srgbClr val="05C5AE"/>
            </a:solidFill>
            <a:ln>
              <a:noFill/>
            </a:ln>
            <a:effectLst>
              <a:outerShdw blurRad="230485" rotWithShape="0" algn="ctr" dir="5400000" dist="32940">
                <a:srgbClr val="394756">
                  <a:alpha val="133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nvGrpSpPr>
            <p:cNvPr id="3199" name="Google Shape;3199;p270"/>
            <p:cNvGrpSpPr/>
            <p:nvPr/>
          </p:nvGrpSpPr>
          <p:grpSpPr>
            <a:xfrm>
              <a:off x="5260001" y="3052028"/>
              <a:ext cx="253487" cy="253487"/>
              <a:chOff x="11555519" y="4403941"/>
              <a:chExt cx="251700" cy="251700"/>
            </a:xfrm>
          </p:grpSpPr>
          <p:sp>
            <p:nvSpPr>
              <p:cNvPr id="3200" name="Google Shape;3200;p270"/>
              <p:cNvSpPr/>
              <p:nvPr/>
            </p:nvSpPr>
            <p:spPr>
              <a:xfrm>
                <a:off x="11555519" y="4403941"/>
                <a:ext cx="251700" cy="251700"/>
              </a:xfrm>
              <a:prstGeom prst="ellipse">
                <a:avLst/>
              </a:prstGeom>
              <a:solidFill>
                <a:srgbClr val="FFFFFF"/>
              </a:solidFill>
              <a:ln>
                <a:noFill/>
              </a:ln>
              <a:effectLst>
                <a:outerShdw blurRad="175468" rotWithShape="0" algn="t" dir="7380000" dist="38100">
                  <a:srgbClr val="44546A">
                    <a:alpha val="2314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3201" name="Google Shape;3201;p270"/>
              <p:cNvSpPr/>
              <p:nvPr/>
            </p:nvSpPr>
            <p:spPr>
              <a:xfrm>
                <a:off x="11620022" y="4468444"/>
                <a:ext cx="122400" cy="122400"/>
              </a:xfrm>
              <a:prstGeom prst="mathPlus">
                <a:avLst>
                  <a:gd fmla="val 0" name="adj1"/>
                </a:avLst>
              </a:prstGeom>
              <a:solidFill>
                <a:srgbClr val="4472C4"/>
              </a:solidFill>
              <a:ln cap="flat" cmpd="sng" w="12700">
                <a:solidFill>
                  <a:srgbClr val="394756"/>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sp>
          <p:nvSpPr>
            <p:cNvPr id="3202" name="Google Shape;3202;p270"/>
            <p:cNvSpPr txBox="1"/>
            <p:nvPr/>
          </p:nvSpPr>
          <p:spPr>
            <a:xfrm>
              <a:off x="6094383" y="2865901"/>
              <a:ext cx="1307400" cy="230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Inter SemiBold"/>
                  <a:ea typeface="Inter SemiBold"/>
                  <a:cs typeface="Inter SemiBold"/>
                  <a:sym typeface="Inter SemiBold"/>
                </a:rPr>
                <a:t>SOLUTIONS</a:t>
              </a:r>
              <a:endParaRPr b="0" i="0" sz="1200" u="none" cap="none" strike="noStrike">
                <a:solidFill>
                  <a:srgbClr val="FFFFFF"/>
                </a:solidFill>
                <a:latin typeface="Inter SemiBold"/>
                <a:ea typeface="Inter SemiBold"/>
                <a:cs typeface="Inter SemiBold"/>
                <a:sym typeface="Inter SemiBold"/>
              </a:endParaRPr>
            </a:p>
          </p:txBody>
        </p:sp>
        <p:pic>
          <p:nvPicPr>
            <p:cNvPr descr="A black and white logo&#10;&#10;Description automatically generated with low confidence" id="3203" name="Google Shape;3203;p270"/>
            <p:cNvPicPr preferRelativeResize="0"/>
            <p:nvPr/>
          </p:nvPicPr>
          <p:blipFill rotWithShape="1">
            <a:blip r:embed="rId4">
              <a:alphaModFix/>
            </a:blip>
            <a:srcRect b="0" l="0" r="0" t="0"/>
            <a:stretch/>
          </p:blipFill>
          <p:spPr>
            <a:xfrm>
              <a:off x="6297166" y="2456661"/>
              <a:ext cx="901501" cy="390202"/>
            </a:xfrm>
            <a:prstGeom prst="rect">
              <a:avLst/>
            </a:prstGeom>
            <a:noFill/>
            <a:ln>
              <a:noFill/>
            </a:ln>
          </p:spPr>
        </p:pic>
      </p:grpSp>
      <p:grpSp>
        <p:nvGrpSpPr>
          <p:cNvPr id="3204" name="Google Shape;3204;p270"/>
          <p:cNvGrpSpPr/>
          <p:nvPr/>
        </p:nvGrpSpPr>
        <p:grpSpPr>
          <a:xfrm>
            <a:off x="6979133" y="2013084"/>
            <a:ext cx="3871531" cy="1233575"/>
            <a:chOff x="5234480" y="1509849"/>
            <a:chExt cx="2903721" cy="925204"/>
          </a:xfrm>
        </p:grpSpPr>
        <p:sp>
          <p:nvSpPr>
            <p:cNvPr id="3205" name="Google Shape;3205;p270"/>
            <p:cNvSpPr/>
            <p:nvPr/>
          </p:nvSpPr>
          <p:spPr>
            <a:xfrm rot="5400000">
              <a:off x="6350051" y="517599"/>
              <a:ext cx="795900" cy="2780400"/>
            </a:xfrm>
            <a:prstGeom prst="rect">
              <a:avLst/>
            </a:prstGeom>
            <a:solidFill>
              <a:srgbClr val="EF5091"/>
            </a:solidFill>
            <a:ln>
              <a:noFill/>
            </a:ln>
            <a:effectLst>
              <a:outerShdw blurRad="230485" rotWithShape="0" algn="ctr" dir="5400000" dist="32940">
                <a:srgbClr val="394756">
                  <a:alpha val="133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3206" name="Google Shape;3206;p270"/>
            <p:cNvSpPr txBox="1"/>
            <p:nvPr/>
          </p:nvSpPr>
          <p:spPr>
            <a:xfrm>
              <a:off x="5886676" y="2037830"/>
              <a:ext cx="1722300" cy="230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FFFF"/>
                  </a:solidFill>
                  <a:latin typeface="Inter SemiBold"/>
                  <a:ea typeface="Inter SemiBold"/>
                  <a:cs typeface="Inter SemiBold"/>
                  <a:sym typeface="Inter SemiBold"/>
                </a:rPr>
                <a:t>CONTENT ACCELERATORS</a:t>
              </a:r>
              <a:endParaRPr b="0" i="0" sz="1200" u="none" cap="none" strike="noStrike">
                <a:solidFill>
                  <a:srgbClr val="FFFFFF"/>
                </a:solidFill>
                <a:latin typeface="Inter SemiBold"/>
                <a:ea typeface="Inter SemiBold"/>
                <a:cs typeface="Inter SemiBold"/>
                <a:sym typeface="Inter SemiBold"/>
              </a:endParaRPr>
            </a:p>
          </p:txBody>
        </p:sp>
        <p:pic>
          <p:nvPicPr>
            <p:cNvPr descr="Icon&#10;&#10;Description automatically generated" id="3207" name="Google Shape;3207;p270"/>
            <p:cNvPicPr preferRelativeResize="0"/>
            <p:nvPr/>
          </p:nvPicPr>
          <p:blipFill rotWithShape="1">
            <a:blip r:embed="rId5">
              <a:alphaModFix/>
            </a:blip>
            <a:srcRect b="0" l="0" r="0" t="0"/>
            <a:stretch/>
          </p:blipFill>
          <p:spPr>
            <a:xfrm>
              <a:off x="6451157" y="1515186"/>
              <a:ext cx="593519" cy="593520"/>
            </a:xfrm>
            <a:prstGeom prst="rect">
              <a:avLst/>
            </a:prstGeom>
            <a:noFill/>
            <a:ln>
              <a:noFill/>
            </a:ln>
          </p:spPr>
        </p:pic>
        <p:grpSp>
          <p:nvGrpSpPr>
            <p:cNvPr id="3208" name="Google Shape;3208;p270"/>
            <p:cNvGrpSpPr/>
            <p:nvPr/>
          </p:nvGrpSpPr>
          <p:grpSpPr>
            <a:xfrm>
              <a:off x="5234480" y="2181566"/>
              <a:ext cx="253487" cy="253487"/>
              <a:chOff x="11555519" y="4403941"/>
              <a:chExt cx="251700" cy="251700"/>
            </a:xfrm>
          </p:grpSpPr>
          <p:sp>
            <p:nvSpPr>
              <p:cNvPr id="3209" name="Google Shape;3209;p270"/>
              <p:cNvSpPr/>
              <p:nvPr/>
            </p:nvSpPr>
            <p:spPr>
              <a:xfrm>
                <a:off x="11555519" y="4403941"/>
                <a:ext cx="251700" cy="251700"/>
              </a:xfrm>
              <a:prstGeom prst="ellipse">
                <a:avLst/>
              </a:prstGeom>
              <a:solidFill>
                <a:srgbClr val="FFFFFF"/>
              </a:solidFill>
              <a:ln>
                <a:noFill/>
              </a:ln>
              <a:effectLst>
                <a:outerShdw blurRad="175468" rotWithShape="0" algn="t" dir="7380000" dist="38100">
                  <a:srgbClr val="44546A">
                    <a:alpha val="2314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3210" name="Google Shape;3210;p270"/>
              <p:cNvSpPr/>
              <p:nvPr/>
            </p:nvSpPr>
            <p:spPr>
              <a:xfrm>
                <a:off x="11620022" y="4468444"/>
                <a:ext cx="122400" cy="122400"/>
              </a:xfrm>
              <a:prstGeom prst="mathPlus">
                <a:avLst>
                  <a:gd fmla="val 0" name="adj1"/>
                </a:avLst>
              </a:prstGeom>
              <a:solidFill>
                <a:srgbClr val="4472C4"/>
              </a:solidFill>
              <a:ln cap="flat" cmpd="sng" w="12700">
                <a:solidFill>
                  <a:srgbClr val="394756"/>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grpSp>
      <p:grpSp>
        <p:nvGrpSpPr>
          <p:cNvPr id="3211" name="Google Shape;3211;p270"/>
          <p:cNvGrpSpPr/>
          <p:nvPr/>
        </p:nvGrpSpPr>
        <p:grpSpPr>
          <a:xfrm>
            <a:off x="6968359" y="882545"/>
            <a:ext cx="4193046" cy="1329455"/>
            <a:chOff x="5226400" y="661925"/>
            <a:chExt cx="3144863" cy="997116"/>
          </a:xfrm>
        </p:grpSpPr>
        <p:sp>
          <p:nvSpPr>
            <p:cNvPr id="3212" name="Google Shape;3212;p270"/>
            <p:cNvSpPr/>
            <p:nvPr/>
          </p:nvSpPr>
          <p:spPr>
            <a:xfrm>
              <a:off x="7816863" y="661925"/>
              <a:ext cx="554400" cy="554400"/>
            </a:xfrm>
            <a:prstGeom prst="ellipse">
              <a:avLst/>
            </a:prstGeom>
            <a:solidFill>
              <a:srgbClr val="FFFFFF"/>
            </a:solidFill>
            <a:ln>
              <a:noFill/>
            </a:ln>
            <a:effectLst>
              <a:outerShdw blurRad="57150" rotWithShape="0" algn="bl" dir="5400000" dist="19050">
                <a:srgbClr val="D8D8D8">
                  <a:alpha val="4941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nvGrpSpPr>
            <p:cNvPr id="3213" name="Google Shape;3213;p270"/>
            <p:cNvGrpSpPr/>
            <p:nvPr/>
          </p:nvGrpSpPr>
          <p:grpSpPr>
            <a:xfrm>
              <a:off x="5226400" y="743154"/>
              <a:ext cx="3063584" cy="915887"/>
              <a:chOff x="5226400" y="743154"/>
              <a:chExt cx="3063584" cy="915887"/>
            </a:xfrm>
          </p:grpSpPr>
          <p:sp>
            <p:nvSpPr>
              <p:cNvPr id="3214" name="Google Shape;3214;p270"/>
              <p:cNvSpPr/>
              <p:nvPr/>
            </p:nvSpPr>
            <p:spPr>
              <a:xfrm>
                <a:off x="5357631" y="846274"/>
                <a:ext cx="2780400" cy="683100"/>
              </a:xfrm>
              <a:prstGeom prst="round2SameRect">
                <a:avLst>
                  <a:gd fmla="val 16667" name="adj1"/>
                  <a:gd fmla="val 0" name="adj2"/>
                </a:avLst>
              </a:prstGeom>
              <a:solidFill>
                <a:srgbClr val="F2F2F2"/>
              </a:solidFill>
              <a:ln>
                <a:noFill/>
              </a:ln>
              <a:effectLst>
                <a:outerShdw blurRad="230485" rotWithShape="0" algn="ctr" dir="5400000" dist="32940">
                  <a:srgbClr val="394756">
                    <a:alpha val="1333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3215" name="Google Shape;3215;p270"/>
              <p:cNvSpPr txBox="1"/>
              <p:nvPr/>
            </p:nvSpPr>
            <p:spPr>
              <a:xfrm>
                <a:off x="5671438" y="1298848"/>
                <a:ext cx="2152800" cy="230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94756"/>
                    </a:solidFill>
                    <a:latin typeface="Inter SemiBold"/>
                    <a:ea typeface="Inter SemiBold"/>
                    <a:cs typeface="Inter SemiBold"/>
                    <a:sym typeface="Inter SemiBold"/>
                  </a:rPr>
                  <a:t>SERVICES ACCELERATORS</a:t>
                </a:r>
                <a:endParaRPr b="0" i="0" sz="1200" u="none" cap="none" strike="noStrike">
                  <a:solidFill>
                    <a:srgbClr val="394756"/>
                  </a:solidFill>
                  <a:latin typeface="Inter SemiBold"/>
                  <a:ea typeface="Inter SemiBold"/>
                  <a:cs typeface="Inter SemiBold"/>
                  <a:sym typeface="Inter SemiBold"/>
                </a:endParaRPr>
              </a:p>
            </p:txBody>
          </p:sp>
          <p:pic>
            <p:nvPicPr>
              <p:cNvPr descr="Icon&#10;&#10;Description automatically generated" id="3216" name="Google Shape;3216;p270"/>
              <p:cNvPicPr preferRelativeResize="0"/>
              <p:nvPr/>
            </p:nvPicPr>
            <p:blipFill rotWithShape="1">
              <a:blip r:embed="rId6">
                <a:alphaModFix/>
              </a:blip>
              <a:srcRect b="0" l="0" r="0" t="0"/>
              <a:stretch/>
            </p:blipFill>
            <p:spPr>
              <a:xfrm>
                <a:off x="6549937" y="924590"/>
                <a:ext cx="395958" cy="400616"/>
              </a:xfrm>
              <a:prstGeom prst="rect">
                <a:avLst/>
              </a:prstGeom>
              <a:noFill/>
              <a:ln>
                <a:noFill/>
              </a:ln>
            </p:spPr>
          </p:pic>
          <p:pic>
            <p:nvPicPr>
              <p:cNvPr descr="Icon&#10;&#10;Description automatically generated" id="3217" name="Google Shape;3217;p270"/>
              <p:cNvPicPr preferRelativeResize="0"/>
              <p:nvPr/>
            </p:nvPicPr>
            <p:blipFill rotWithShape="1">
              <a:blip r:embed="rId7">
                <a:alphaModFix/>
              </a:blip>
              <a:srcRect b="0" l="0" r="0" t="0"/>
              <a:stretch/>
            </p:blipFill>
            <p:spPr>
              <a:xfrm>
                <a:off x="7898092" y="743154"/>
                <a:ext cx="391892" cy="391893"/>
              </a:xfrm>
              <a:prstGeom prst="rect">
                <a:avLst/>
              </a:prstGeom>
              <a:noFill/>
              <a:ln>
                <a:noFill/>
              </a:ln>
            </p:spPr>
          </p:pic>
          <p:grpSp>
            <p:nvGrpSpPr>
              <p:cNvPr id="3218" name="Google Shape;3218;p270"/>
              <p:cNvGrpSpPr/>
              <p:nvPr/>
            </p:nvGrpSpPr>
            <p:grpSpPr>
              <a:xfrm>
                <a:off x="5226400" y="1405554"/>
                <a:ext cx="253487" cy="253487"/>
                <a:chOff x="11555519" y="4403941"/>
                <a:chExt cx="251700" cy="251700"/>
              </a:xfrm>
            </p:grpSpPr>
            <p:sp>
              <p:nvSpPr>
                <p:cNvPr id="3219" name="Google Shape;3219;p270"/>
                <p:cNvSpPr/>
                <p:nvPr/>
              </p:nvSpPr>
              <p:spPr>
                <a:xfrm>
                  <a:off x="11555519" y="4403941"/>
                  <a:ext cx="251700" cy="251700"/>
                </a:xfrm>
                <a:prstGeom prst="ellipse">
                  <a:avLst/>
                </a:prstGeom>
                <a:solidFill>
                  <a:srgbClr val="FFFFFF"/>
                </a:solidFill>
                <a:ln>
                  <a:noFill/>
                </a:ln>
                <a:effectLst>
                  <a:outerShdw blurRad="175468" rotWithShape="0" algn="t" dir="7380000" dist="38100">
                    <a:srgbClr val="44546A">
                      <a:alpha val="23140"/>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3220" name="Google Shape;3220;p270"/>
                <p:cNvSpPr/>
                <p:nvPr/>
              </p:nvSpPr>
              <p:spPr>
                <a:xfrm>
                  <a:off x="11620022" y="4468444"/>
                  <a:ext cx="122400" cy="122400"/>
                </a:xfrm>
                <a:prstGeom prst="mathPlus">
                  <a:avLst>
                    <a:gd fmla="val 0" name="adj1"/>
                  </a:avLst>
                </a:prstGeom>
                <a:solidFill>
                  <a:srgbClr val="4472C4"/>
                </a:solidFill>
                <a:ln cap="flat" cmpd="sng" w="12700">
                  <a:solidFill>
                    <a:srgbClr val="394756"/>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9"/>
                                        </p:tgtEl>
                                        <p:attrNameLst>
                                          <p:attrName>style.visibility</p:attrName>
                                        </p:attrNameLst>
                                      </p:cBhvr>
                                      <p:to>
                                        <p:strVal val="visible"/>
                                      </p:to>
                                    </p:set>
                                    <p:animEffect filter="fade" transition="in">
                                      <p:cBhvr>
                                        <p:cTn dur="1000"/>
                                        <p:tgtEl>
                                          <p:spTgt spid="3189"/>
                                        </p:tgtEl>
                                      </p:cBhvr>
                                    </p:animEffect>
                                  </p:childTnLst>
                                </p:cTn>
                              </p:par>
                              <p:par>
                                <p:cTn fill="hold" nodeType="withEffect" presetClass="entr" presetID="10" presetSubtype="0">
                                  <p:stCondLst>
                                    <p:cond delay="0"/>
                                  </p:stCondLst>
                                  <p:childTnLst>
                                    <p:set>
                                      <p:cBhvr>
                                        <p:cTn dur="1" fill="hold">
                                          <p:stCondLst>
                                            <p:cond delay="0"/>
                                          </p:stCondLst>
                                        </p:cTn>
                                        <p:tgtEl>
                                          <p:spTgt spid="3193"/>
                                        </p:tgtEl>
                                        <p:attrNameLst>
                                          <p:attrName>style.visibility</p:attrName>
                                        </p:attrNameLst>
                                      </p:cBhvr>
                                      <p:to>
                                        <p:strVal val="visible"/>
                                      </p:to>
                                    </p:set>
                                    <p:animEffect filter="fade" transition="in">
                                      <p:cBhvr>
                                        <p:cTn dur="1000"/>
                                        <p:tgtEl>
                                          <p:spTgt spid="3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2"/>
                                        </p:tgtEl>
                                        <p:attrNameLst>
                                          <p:attrName>style.visibility</p:attrName>
                                        </p:attrNameLst>
                                      </p:cBhvr>
                                      <p:to>
                                        <p:strVal val="visible"/>
                                      </p:to>
                                    </p:set>
                                    <p:animEffect filter="fade" transition="in">
                                      <p:cBhvr>
                                        <p:cTn dur="1000"/>
                                        <p:tgtEl>
                                          <p:spTgt spid="3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7"/>
                                        </p:tgtEl>
                                        <p:attrNameLst>
                                          <p:attrName>style.visibility</p:attrName>
                                        </p:attrNameLst>
                                      </p:cBhvr>
                                      <p:to>
                                        <p:strVal val="visible"/>
                                      </p:to>
                                    </p:set>
                                    <p:animEffect filter="fade" transition="in">
                                      <p:cBhvr>
                                        <p:cTn dur="1000"/>
                                        <p:tgtEl>
                                          <p:spTgt spid="3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4"/>
                                        </p:tgtEl>
                                        <p:attrNameLst>
                                          <p:attrName>style.visibility</p:attrName>
                                        </p:attrNameLst>
                                      </p:cBhvr>
                                      <p:to>
                                        <p:strVal val="visible"/>
                                      </p:to>
                                    </p:set>
                                    <p:animEffect filter="fade" transition="in">
                                      <p:cBhvr>
                                        <p:cTn dur="1000"/>
                                        <p:tgtEl>
                                          <p:spTgt spid="3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1"/>
                                        </p:tgtEl>
                                        <p:attrNameLst>
                                          <p:attrName>style.visibility</p:attrName>
                                        </p:attrNameLst>
                                      </p:cBhvr>
                                      <p:to>
                                        <p:strVal val="visible"/>
                                      </p:to>
                                    </p:set>
                                    <p:animEffect filter="fade" transition="in">
                                      <p:cBhvr>
                                        <p:cTn dur="1000"/>
                                        <p:tgtEl>
                                          <p:spTgt spid="3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4" name="Shape 3224"/>
        <p:cNvGrpSpPr/>
        <p:nvPr/>
      </p:nvGrpSpPr>
      <p:grpSpPr>
        <a:xfrm>
          <a:off x="0" y="0"/>
          <a:ext cx="0" cy="0"/>
          <a:chOff x="0" y="0"/>
          <a:chExt cx="0" cy="0"/>
        </a:xfrm>
      </p:grpSpPr>
      <p:sp>
        <p:nvSpPr>
          <p:cNvPr id="3225" name="Google Shape;3225;p271"/>
          <p:cNvSpPr txBox="1"/>
          <p:nvPr>
            <p:ph type="title"/>
          </p:nvPr>
        </p:nvSpPr>
        <p:spPr>
          <a:xfrm>
            <a:off x="686400" y="2736000"/>
            <a:ext cx="6672300" cy="1767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Q&amp;A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0" name="Shape 3230"/>
        <p:cNvGrpSpPr/>
        <p:nvPr/>
      </p:nvGrpSpPr>
      <p:grpSpPr>
        <a:xfrm>
          <a:off x="0" y="0"/>
          <a:ext cx="0" cy="0"/>
          <a:chOff x="0" y="0"/>
          <a:chExt cx="0" cy="0"/>
        </a:xfrm>
      </p:grpSpPr>
      <p:sp>
        <p:nvSpPr>
          <p:cNvPr id="3231" name="Google Shape;3231;p272"/>
          <p:cNvSpPr txBox="1"/>
          <p:nvPr>
            <p:ph type="title"/>
          </p:nvPr>
        </p:nvSpPr>
        <p:spPr>
          <a:xfrm>
            <a:off x="514800" y="2763200"/>
            <a:ext cx="5004300" cy="1325700"/>
          </a:xfrm>
          <a:prstGeom prst="rect">
            <a:avLst/>
          </a:prstGeom>
        </p:spPr>
        <p:txBody>
          <a:bodyPr anchorCtr="0" anchor="t" bIns="45700" lIns="91425" spcFirstLastPara="1" rIns="91425" wrap="square" tIns="45700">
            <a:normAutofit/>
          </a:bodyPr>
          <a:lstStyle/>
          <a:p>
            <a:pPr indent="0" lvl="0" marL="0" marR="0" rtl="0" algn="l">
              <a:lnSpc>
                <a:spcPct val="100000"/>
              </a:lnSpc>
              <a:spcBef>
                <a:spcPts val="0"/>
              </a:spcBef>
              <a:spcAft>
                <a:spcPts val="1600"/>
              </a:spcAft>
              <a:buClr>
                <a:schemeClr val="dk1"/>
              </a:buClr>
              <a:buSzPts val="1500"/>
              <a:buFont typeface="Arial"/>
              <a:buNone/>
            </a:pPr>
            <a:r>
              <a:rPr lang="en-US" sz="4000"/>
              <a:t>Thank you!</a:t>
            </a:r>
            <a:endParaRPr sz="4000"/>
          </a:p>
        </p:txBody>
      </p:sp>
      <p:sp>
        <p:nvSpPr>
          <p:cNvPr id="3232" name="Google Shape;3232;p272"/>
          <p:cNvSpPr txBox="1"/>
          <p:nvPr/>
        </p:nvSpPr>
        <p:spPr>
          <a:xfrm>
            <a:off x="6245517" y="3535692"/>
            <a:ext cx="2214300" cy="585000"/>
          </a:xfrm>
          <a:prstGeom prst="rect">
            <a:avLst/>
          </a:prstGeom>
          <a:noFill/>
          <a:ln>
            <a:noFill/>
          </a:ln>
        </p:spPr>
        <p:txBody>
          <a:bodyPr anchorCtr="0" anchor="t" bIns="45700" lIns="45700" spcFirstLastPara="1" rIns="45700" wrap="square" tIns="45700">
            <a:spAutoFit/>
          </a:bodyPr>
          <a:lstStyle/>
          <a:p>
            <a:pPr indent="0" lvl="0" marL="0" rtl="0" algn="ctr">
              <a:lnSpc>
                <a:spcPct val="115000"/>
              </a:lnSpc>
              <a:spcBef>
                <a:spcPts val="0"/>
              </a:spcBef>
              <a:spcAft>
                <a:spcPts val="0"/>
              </a:spcAft>
              <a:buNone/>
            </a:pPr>
            <a:r>
              <a:rPr lang="en-US" sz="1100">
                <a:solidFill>
                  <a:srgbClr val="FFFFFF"/>
                </a:solidFill>
                <a:latin typeface="Inter SemiBold"/>
                <a:ea typeface="Inter SemiBold"/>
                <a:cs typeface="Inter SemiBold"/>
                <a:sym typeface="Inter SemiBold"/>
              </a:rPr>
              <a:t>Juliana Kecerová</a:t>
            </a:r>
            <a:endParaRPr sz="1000">
              <a:solidFill>
                <a:srgbClr val="FFFFFF"/>
              </a:solidFill>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Senior Regulatory Compliance Specialist</a:t>
            </a:r>
            <a:endParaRPr sz="700">
              <a:solidFill>
                <a:srgbClr val="FFFFFF"/>
              </a:solidFill>
              <a:latin typeface="Inter Light"/>
              <a:ea typeface="Inter Light"/>
              <a:cs typeface="Inter Light"/>
              <a:sym typeface="Inter Light"/>
            </a:endParaRPr>
          </a:p>
        </p:txBody>
      </p:sp>
      <p:sp>
        <p:nvSpPr>
          <p:cNvPr id="3233" name="Google Shape;3233;p272"/>
          <p:cNvSpPr txBox="1"/>
          <p:nvPr/>
        </p:nvSpPr>
        <p:spPr>
          <a:xfrm>
            <a:off x="9987075" y="3535692"/>
            <a:ext cx="2214300" cy="713400"/>
          </a:xfrm>
          <a:prstGeom prst="rect">
            <a:avLst/>
          </a:prstGeom>
          <a:noFill/>
          <a:ln>
            <a:noFill/>
          </a:ln>
        </p:spPr>
        <p:txBody>
          <a:bodyPr anchorCtr="0" anchor="t" bIns="45700" lIns="45700" spcFirstLastPara="1" rIns="45700" wrap="square" tIns="45700">
            <a:spAutoFit/>
          </a:bodyPr>
          <a:lstStyle/>
          <a:p>
            <a:pPr indent="0" lvl="0" marL="0" rtl="0" algn="ctr">
              <a:lnSpc>
                <a:spcPct val="115000"/>
              </a:lnSpc>
              <a:spcBef>
                <a:spcPts val="0"/>
              </a:spcBef>
              <a:spcAft>
                <a:spcPts val="0"/>
              </a:spcAft>
              <a:buNone/>
            </a:pPr>
            <a:r>
              <a:rPr lang="en-US" sz="1100">
                <a:solidFill>
                  <a:srgbClr val="FFFFFF"/>
                </a:solidFill>
                <a:latin typeface="Inter SemiBold"/>
                <a:ea typeface="Inter SemiBold"/>
                <a:cs typeface="Inter SemiBold"/>
                <a:sym typeface="Inter SemiBold"/>
              </a:rPr>
              <a:t>Vish Karasani</a:t>
            </a:r>
            <a:endParaRPr sz="1000">
              <a:solidFill>
                <a:srgbClr val="FFFFFF"/>
              </a:solidFill>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Moderator</a:t>
            </a:r>
            <a:endParaRPr sz="900">
              <a:solidFill>
                <a:srgbClr val="FFFFFF"/>
              </a:solidFill>
              <a:latin typeface="Inter Light"/>
              <a:ea typeface="Inter Light"/>
              <a:cs typeface="Inter Light"/>
              <a:sym typeface="Inter Light"/>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Product Marketing Manager</a:t>
            </a:r>
            <a:endParaRPr sz="900">
              <a:solidFill>
                <a:srgbClr val="FFFFFF"/>
              </a:solidFill>
              <a:latin typeface="Inter Light"/>
              <a:ea typeface="Inter Light"/>
              <a:cs typeface="Inter Light"/>
              <a:sym typeface="Inter Light"/>
            </a:endParaRPr>
          </a:p>
          <a:p>
            <a:pPr indent="0" lvl="0" marL="0" marR="0" rtl="0" algn="ctr">
              <a:lnSpc>
                <a:spcPct val="115000"/>
              </a:lnSpc>
              <a:spcBef>
                <a:spcPts val="0"/>
              </a:spcBef>
              <a:spcAft>
                <a:spcPts val="0"/>
              </a:spcAft>
              <a:buNone/>
            </a:pPr>
            <a:r>
              <a:t/>
            </a:r>
            <a:endParaRPr sz="700">
              <a:solidFill>
                <a:srgbClr val="FFFFFF"/>
              </a:solidFill>
              <a:latin typeface="Inter SemiBold"/>
              <a:ea typeface="Inter SemiBold"/>
              <a:cs typeface="Inter SemiBold"/>
              <a:sym typeface="Inter SemiBold"/>
            </a:endParaRPr>
          </a:p>
        </p:txBody>
      </p:sp>
      <p:pic>
        <p:nvPicPr>
          <p:cNvPr id="3234" name="Google Shape;3234;p272"/>
          <p:cNvPicPr preferRelativeResize="0"/>
          <p:nvPr/>
        </p:nvPicPr>
        <p:blipFill rotWithShape="1">
          <a:blip r:embed="rId3">
            <a:alphaModFix/>
          </a:blip>
          <a:srcRect b="6611" l="3305" r="3305" t="0"/>
          <a:stretch/>
        </p:blipFill>
        <p:spPr>
          <a:xfrm>
            <a:off x="10338987" y="1878708"/>
            <a:ext cx="1510500" cy="1510500"/>
          </a:xfrm>
          <a:prstGeom prst="ellipse">
            <a:avLst/>
          </a:prstGeom>
          <a:noFill/>
          <a:ln>
            <a:noFill/>
          </a:ln>
        </p:spPr>
      </p:pic>
      <p:sp>
        <p:nvSpPr>
          <p:cNvPr id="3235" name="Google Shape;3235;p272"/>
          <p:cNvSpPr txBox="1"/>
          <p:nvPr/>
        </p:nvSpPr>
        <p:spPr>
          <a:xfrm>
            <a:off x="8116296" y="3535692"/>
            <a:ext cx="2214300" cy="425700"/>
          </a:xfrm>
          <a:prstGeom prst="rect">
            <a:avLst/>
          </a:prstGeom>
          <a:noFill/>
          <a:ln>
            <a:noFill/>
          </a:ln>
        </p:spPr>
        <p:txBody>
          <a:bodyPr anchorCtr="0" anchor="t" bIns="45700" lIns="45700" spcFirstLastPara="1" rIns="45700" wrap="square" tIns="45700">
            <a:spAutoFit/>
          </a:bodyPr>
          <a:lstStyle/>
          <a:p>
            <a:pPr indent="0" lvl="0" marL="0" marR="0" rtl="0" algn="ctr">
              <a:lnSpc>
                <a:spcPct val="115000"/>
              </a:lnSpc>
              <a:spcBef>
                <a:spcPts val="0"/>
              </a:spcBef>
              <a:spcAft>
                <a:spcPts val="0"/>
              </a:spcAft>
              <a:buNone/>
            </a:pPr>
            <a:r>
              <a:rPr lang="en-US" sz="1100">
                <a:solidFill>
                  <a:srgbClr val="FFFFFF"/>
                </a:solidFill>
                <a:latin typeface="Inter SemiBold"/>
                <a:ea typeface="Inter SemiBold"/>
                <a:cs typeface="Inter SemiBold"/>
                <a:sym typeface="Inter SemiBold"/>
              </a:rPr>
              <a:t>Siddhant Shahane</a:t>
            </a:r>
            <a:endParaRPr sz="1100">
              <a:solidFill>
                <a:srgbClr val="FFFFFF"/>
              </a:solidFill>
              <a:latin typeface="Inter SemiBold"/>
              <a:ea typeface="Inter SemiBold"/>
              <a:cs typeface="Inter SemiBold"/>
              <a:sym typeface="Inter SemiBold"/>
            </a:endParaRPr>
          </a:p>
          <a:p>
            <a:pPr indent="0" lvl="0" marL="0" marR="0" rtl="0" algn="ctr">
              <a:lnSpc>
                <a:spcPct val="115000"/>
              </a:lnSpc>
              <a:spcBef>
                <a:spcPts val="0"/>
              </a:spcBef>
              <a:spcAft>
                <a:spcPts val="0"/>
              </a:spcAft>
              <a:buNone/>
            </a:pPr>
            <a:r>
              <a:rPr lang="en-US" sz="900">
                <a:solidFill>
                  <a:srgbClr val="FFFFFF"/>
                </a:solidFill>
                <a:latin typeface="Inter Light"/>
                <a:ea typeface="Inter Light"/>
                <a:cs typeface="Inter Light"/>
                <a:sym typeface="Inter Light"/>
              </a:rPr>
              <a:t>Regulatory Compliance Specialist</a:t>
            </a:r>
            <a:endParaRPr sz="900">
              <a:solidFill>
                <a:srgbClr val="FFFFFF"/>
              </a:solidFill>
              <a:latin typeface="Inter Light"/>
              <a:ea typeface="Inter Light"/>
              <a:cs typeface="Inter Light"/>
              <a:sym typeface="Inter Light"/>
            </a:endParaRPr>
          </a:p>
        </p:txBody>
      </p:sp>
      <p:pic>
        <p:nvPicPr>
          <p:cNvPr id="3236" name="Google Shape;3236;p272"/>
          <p:cNvPicPr preferRelativeResize="0"/>
          <p:nvPr/>
        </p:nvPicPr>
        <p:blipFill>
          <a:blip r:embed="rId4">
            <a:alphaModFix/>
          </a:blip>
          <a:stretch>
            <a:fillRect/>
          </a:stretch>
        </p:blipFill>
        <p:spPr>
          <a:xfrm>
            <a:off x="6598333" y="1879608"/>
            <a:ext cx="1508700" cy="1508700"/>
          </a:xfrm>
          <a:prstGeom prst="ellipse">
            <a:avLst/>
          </a:prstGeom>
          <a:noFill/>
          <a:ln>
            <a:noFill/>
          </a:ln>
        </p:spPr>
      </p:pic>
      <p:pic>
        <p:nvPicPr>
          <p:cNvPr id="3237" name="Google Shape;3237;p272"/>
          <p:cNvPicPr preferRelativeResize="0"/>
          <p:nvPr/>
        </p:nvPicPr>
        <p:blipFill>
          <a:blip r:embed="rId5">
            <a:alphaModFix/>
          </a:blip>
          <a:stretch>
            <a:fillRect/>
          </a:stretch>
        </p:blipFill>
        <p:spPr>
          <a:xfrm>
            <a:off x="8468660" y="1879608"/>
            <a:ext cx="1508700" cy="15087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pic>
        <p:nvPicPr>
          <p:cNvPr id="2847" name="Google Shape;2847;p240"/>
          <p:cNvPicPr preferRelativeResize="0"/>
          <p:nvPr/>
        </p:nvPicPr>
        <p:blipFill rotWithShape="1">
          <a:blip r:embed="rId3">
            <a:alphaModFix/>
          </a:blip>
          <a:srcRect b="9461" l="0" r="0" t="9461"/>
          <a:stretch/>
        </p:blipFill>
        <p:spPr>
          <a:xfrm>
            <a:off x="1" y="0"/>
            <a:ext cx="14781600" cy="7988100"/>
          </a:xfrm>
          <a:prstGeom prst="roundRect">
            <a:avLst>
              <a:gd fmla="val 1091" name="adj"/>
            </a:avLst>
          </a:prstGeom>
          <a:solidFill>
            <a:srgbClr val="D8D8D8">
              <a:alpha val="41180"/>
            </a:srgbClr>
          </a:solidFill>
          <a:ln>
            <a:noFill/>
          </a:ln>
        </p:spPr>
      </p:pic>
      <p:sp>
        <p:nvSpPr>
          <p:cNvPr id="2848" name="Google Shape;2848;p240"/>
          <p:cNvSpPr/>
          <p:nvPr/>
        </p:nvSpPr>
        <p:spPr>
          <a:xfrm>
            <a:off x="5616268" y="3114467"/>
            <a:ext cx="7181100" cy="3110700"/>
          </a:xfrm>
          <a:prstGeom prst="roundRect">
            <a:avLst>
              <a:gd fmla="val 8221" name="adj"/>
            </a:avLst>
          </a:prstGeom>
          <a:gradFill>
            <a:gsLst>
              <a:gs pos="0">
                <a:srgbClr val="385BFF">
                  <a:alpha val="47450"/>
                </a:srgbClr>
              </a:gs>
              <a:gs pos="28000">
                <a:srgbClr val="385BFF">
                  <a:alpha val="92549"/>
                </a:srgbClr>
              </a:gs>
              <a:gs pos="98000">
                <a:srgbClr val="0031A3">
                  <a:alpha val="87058"/>
                </a:srgbClr>
              </a:gs>
              <a:gs pos="100000">
                <a:srgbClr val="0031A3">
                  <a:alpha val="87058"/>
                </a:srgbClr>
              </a:gs>
            </a:gsLst>
            <a:lin ang="4199895" scaled="0"/>
          </a:gradFill>
          <a:ln>
            <a:noFill/>
          </a:ln>
        </p:spPr>
        <p:txBody>
          <a:bodyPr anchorCtr="0" anchor="t" bIns="240000" lIns="121900" spcFirstLastPara="1" rIns="121900" wrap="square" tIns="480000">
            <a:noAutofit/>
          </a:bodyPr>
          <a:lstStyle/>
          <a:p>
            <a:pPr indent="0" lvl="0" marL="0" marR="0" rtl="0" algn="l">
              <a:lnSpc>
                <a:spcPct val="100000"/>
              </a:lnSpc>
              <a:spcBef>
                <a:spcPts val="2000"/>
              </a:spcBef>
              <a:spcAft>
                <a:spcPts val="0"/>
              </a:spcAft>
              <a:buClr>
                <a:srgbClr val="000000"/>
              </a:buClr>
              <a:buSzPts val="4300"/>
              <a:buFont typeface="Arial"/>
              <a:buNone/>
            </a:pPr>
            <a:r>
              <a:rPr b="0" i="0" lang="en-US" sz="3000" u="none" cap="none" strike="noStrike">
                <a:solidFill>
                  <a:schemeClr val="lt2"/>
                </a:solidFill>
                <a:latin typeface="Inter Light"/>
                <a:ea typeface="Inter Light"/>
                <a:cs typeface="Inter Light"/>
                <a:sym typeface="Inter Light"/>
              </a:rPr>
              <a:t>Ensure global companies have the tools &amp; information to build safe, sustainable, products in a world full of change</a:t>
            </a:r>
            <a:endParaRPr b="0" i="0" sz="2000" u="none" cap="none" strike="noStrike">
              <a:solidFill>
                <a:srgbClr val="000000"/>
              </a:solidFill>
              <a:latin typeface="Arial"/>
              <a:ea typeface="Arial"/>
              <a:cs typeface="Arial"/>
              <a:sym typeface="Arial"/>
            </a:endParaRPr>
          </a:p>
        </p:txBody>
      </p:sp>
      <p:sp>
        <p:nvSpPr>
          <p:cNvPr id="2849" name="Google Shape;2849;p240"/>
          <p:cNvSpPr txBox="1"/>
          <p:nvPr/>
        </p:nvSpPr>
        <p:spPr>
          <a:xfrm>
            <a:off x="914400" y="2089033"/>
            <a:ext cx="6633900" cy="854100"/>
          </a:xfrm>
          <a:prstGeom prst="rect">
            <a:avLst/>
          </a:prstGeom>
          <a:noFill/>
          <a:ln>
            <a:noFill/>
          </a:ln>
        </p:spPr>
        <p:txBody>
          <a:bodyPr anchorCtr="0" anchor="t" bIns="60925" lIns="120000" spcFirstLastPara="1" rIns="120000" wrap="square" tIns="60925">
            <a:normAutofit/>
          </a:bodyPr>
          <a:lstStyle/>
          <a:p>
            <a:pPr indent="0" lvl="0" marL="0" marR="0" rtl="0" algn="l">
              <a:lnSpc>
                <a:spcPct val="90000"/>
              </a:lnSpc>
              <a:spcBef>
                <a:spcPts val="2000"/>
              </a:spcBef>
              <a:spcAft>
                <a:spcPts val="0"/>
              </a:spcAft>
              <a:buClr>
                <a:srgbClr val="000000"/>
              </a:buClr>
              <a:buSzPts val="4300"/>
              <a:buFont typeface="Arial"/>
              <a:buNone/>
            </a:pPr>
            <a:r>
              <a:rPr b="0" i="0" lang="en-US" sz="4300" u="none" cap="none" strike="noStrike">
                <a:solidFill>
                  <a:srgbClr val="E7E6E6"/>
                </a:solidFill>
                <a:latin typeface="Inter Light"/>
                <a:ea typeface="Inter Light"/>
                <a:cs typeface="Inter Light"/>
                <a:sym typeface="Inter Light"/>
              </a:rPr>
              <a:t>Mission Statement</a:t>
            </a:r>
            <a:endParaRPr b="0" i="0" sz="4300" u="none" cap="none" strike="noStrike">
              <a:solidFill>
                <a:srgbClr val="E7E6E6"/>
              </a:solidFill>
              <a:latin typeface="Inter Light"/>
              <a:ea typeface="Inter Light"/>
              <a:cs typeface="Inter Light"/>
              <a:sym typeface="Inter Light"/>
            </a:endParaRPr>
          </a:p>
        </p:txBody>
      </p:sp>
      <p:grpSp>
        <p:nvGrpSpPr>
          <p:cNvPr id="2850" name="Google Shape;2850;p240"/>
          <p:cNvGrpSpPr/>
          <p:nvPr/>
        </p:nvGrpSpPr>
        <p:grpSpPr>
          <a:xfrm>
            <a:off x="686400" y="707137"/>
            <a:ext cx="2304461" cy="491244"/>
            <a:chOff x="237300" y="2120550"/>
            <a:chExt cx="7138975" cy="1527500"/>
          </a:xfrm>
        </p:grpSpPr>
        <p:sp>
          <p:nvSpPr>
            <p:cNvPr id="2851" name="Google Shape;2851;p240"/>
            <p:cNvSpPr/>
            <p:nvPr/>
          </p:nvSpPr>
          <p:spPr>
            <a:xfrm>
              <a:off x="2090475" y="2618975"/>
              <a:ext cx="375275" cy="452175"/>
            </a:xfrm>
            <a:custGeom>
              <a:rect b="b" l="l" r="r" t="t"/>
              <a:pathLst>
                <a:path extrusionOk="0" h="18087" w="15011">
                  <a:moveTo>
                    <a:pt x="7646" y="1"/>
                  </a:moveTo>
                  <a:cubicBezTo>
                    <a:pt x="4830" y="1"/>
                    <a:pt x="2281" y="1620"/>
                    <a:pt x="1056" y="4164"/>
                  </a:cubicBezTo>
                  <a:cubicBezTo>
                    <a:pt x="352" y="5700"/>
                    <a:pt x="0" y="7364"/>
                    <a:pt x="64" y="9028"/>
                  </a:cubicBezTo>
                  <a:cubicBezTo>
                    <a:pt x="0" y="10725"/>
                    <a:pt x="352" y="12389"/>
                    <a:pt x="1056" y="13893"/>
                  </a:cubicBezTo>
                  <a:cubicBezTo>
                    <a:pt x="1664" y="15174"/>
                    <a:pt x="2625" y="16262"/>
                    <a:pt x="3841" y="16998"/>
                  </a:cubicBezTo>
                  <a:cubicBezTo>
                    <a:pt x="5025" y="17734"/>
                    <a:pt x="6433" y="18086"/>
                    <a:pt x="7841" y="18086"/>
                  </a:cubicBezTo>
                  <a:cubicBezTo>
                    <a:pt x="8770" y="18086"/>
                    <a:pt x="9698" y="17926"/>
                    <a:pt x="10594" y="17606"/>
                  </a:cubicBezTo>
                  <a:cubicBezTo>
                    <a:pt x="11394" y="17286"/>
                    <a:pt x="12130" y="16838"/>
                    <a:pt x="12770" y="16294"/>
                  </a:cubicBezTo>
                  <a:cubicBezTo>
                    <a:pt x="13379" y="15750"/>
                    <a:pt x="13891" y="15078"/>
                    <a:pt x="14275" y="14341"/>
                  </a:cubicBezTo>
                  <a:cubicBezTo>
                    <a:pt x="14659" y="13605"/>
                    <a:pt x="14915" y="12837"/>
                    <a:pt x="15011" y="12005"/>
                  </a:cubicBezTo>
                  <a:lnTo>
                    <a:pt x="11938" y="12005"/>
                  </a:lnTo>
                  <a:cubicBezTo>
                    <a:pt x="11842" y="12485"/>
                    <a:pt x="11682" y="12965"/>
                    <a:pt x="11426" y="13381"/>
                  </a:cubicBezTo>
                  <a:cubicBezTo>
                    <a:pt x="11170" y="13765"/>
                    <a:pt x="10882" y="14117"/>
                    <a:pt x="10530" y="14405"/>
                  </a:cubicBezTo>
                  <a:cubicBezTo>
                    <a:pt x="10146" y="14661"/>
                    <a:pt x="9762" y="14886"/>
                    <a:pt x="9314" y="15014"/>
                  </a:cubicBezTo>
                  <a:cubicBezTo>
                    <a:pt x="8866" y="15142"/>
                    <a:pt x="8386" y="15238"/>
                    <a:pt x="7905" y="15238"/>
                  </a:cubicBezTo>
                  <a:cubicBezTo>
                    <a:pt x="7041" y="15238"/>
                    <a:pt x="6177" y="14982"/>
                    <a:pt x="5473" y="14533"/>
                  </a:cubicBezTo>
                  <a:cubicBezTo>
                    <a:pt x="4705" y="14021"/>
                    <a:pt x="4129" y="13285"/>
                    <a:pt x="3777" y="12453"/>
                  </a:cubicBezTo>
                  <a:cubicBezTo>
                    <a:pt x="3361" y="11365"/>
                    <a:pt x="3137" y="10213"/>
                    <a:pt x="3169" y="9060"/>
                  </a:cubicBezTo>
                  <a:cubicBezTo>
                    <a:pt x="3137" y="7908"/>
                    <a:pt x="3361" y="6756"/>
                    <a:pt x="3777" y="5700"/>
                  </a:cubicBezTo>
                  <a:cubicBezTo>
                    <a:pt x="4129" y="4836"/>
                    <a:pt x="4705" y="4131"/>
                    <a:pt x="5441" y="3587"/>
                  </a:cubicBezTo>
                  <a:cubicBezTo>
                    <a:pt x="6136" y="3134"/>
                    <a:pt x="6945" y="2881"/>
                    <a:pt x="7761" y="2881"/>
                  </a:cubicBezTo>
                  <a:cubicBezTo>
                    <a:pt x="7809" y="2881"/>
                    <a:pt x="7857" y="2881"/>
                    <a:pt x="7905" y="2883"/>
                  </a:cubicBezTo>
                  <a:cubicBezTo>
                    <a:pt x="8386" y="2883"/>
                    <a:pt x="8898" y="2947"/>
                    <a:pt x="9346" y="3107"/>
                  </a:cubicBezTo>
                  <a:cubicBezTo>
                    <a:pt x="9794" y="3235"/>
                    <a:pt x="10210" y="3459"/>
                    <a:pt x="10562" y="3747"/>
                  </a:cubicBezTo>
                  <a:cubicBezTo>
                    <a:pt x="10914" y="4035"/>
                    <a:pt x="11202" y="4388"/>
                    <a:pt x="11426" y="4804"/>
                  </a:cubicBezTo>
                  <a:cubicBezTo>
                    <a:pt x="11682" y="5220"/>
                    <a:pt x="11842" y="5700"/>
                    <a:pt x="11938" y="6180"/>
                  </a:cubicBezTo>
                  <a:lnTo>
                    <a:pt x="15011" y="6180"/>
                  </a:lnTo>
                  <a:cubicBezTo>
                    <a:pt x="14883" y="5284"/>
                    <a:pt x="14627" y="4388"/>
                    <a:pt x="14179" y="3555"/>
                  </a:cubicBezTo>
                  <a:cubicBezTo>
                    <a:pt x="13795" y="2819"/>
                    <a:pt x="13251" y="2147"/>
                    <a:pt x="12610" y="1603"/>
                  </a:cubicBezTo>
                  <a:cubicBezTo>
                    <a:pt x="11970" y="1091"/>
                    <a:pt x="11234" y="675"/>
                    <a:pt x="10434" y="419"/>
                  </a:cubicBezTo>
                  <a:cubicBezTo>
                    <a:pt x="9602" y="131"/>
                    <a:pt x="8706" y="3"/>
                    <a:pt x="7809" y="3"/>
                  </a:cubicBezTo>
                  <a:cubicBezTo>
                    <a:pt x="7755" y="2"/>
                    <a:pt x="7700" y="1"/>
                    <a:pt x="7646"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2" name="Google Shape;2852;p240"/>
            <p:cNvSpPr/>
            <p:nvPr/>
          </p:nvSpPr>
          <p:spPr>
            <a:xfrm>
              <a:off x="2506550" y="2730850"/>
              <a:ext cx="305675" cy="340350"/>
            </a:xfrm>
            <a:custGeom>
              <a:rect b="b" l="l" r="r" t="t"/>
              <a:pathLst>
                <a:path extrusionOk="0" h="13614" w="12227">
                  <a:moveTo>
                    <a:pt x="6229" y="2470"/>
                  </a:moveTo>
                  <a:cubicBezTo>
                    <a:pt x="6798" y="2470"/>
                    <a:pt x="7360" y="2689"/>
                    <a:pt x="7810" y="3049"/>
                  </a:cubicBezTo>
                  <a:cubicBezTo>
                    <a:pt x="8290" y="3465"/>
                    <a:pt x="8642" y="4009"/>
                    <a:pt x="8834" y="4617"/>
                  </a:cubicBezTo>
                  <a:cubicBezTo>
                    <a:pt x="9058" y="5322"/>
                    <a:pt x="9154" y="6058"/>
                    <a:pt x="9154" y="6826"/>
                  </a:cubicBezTo>
                  <a:cubicBezTo>
                    <a:pt x="9154" y="7562"/>
                    <a:pt x="9058" y="8298"/>
                    <a:pt x="8834" y="9002"/>
                  </a:cubicBezTo>
                  <a:cubicBezTo>
                    <a:pt x="8642" y="9610"/>
                    <a:pt x="8290" y="10122"/>
                    <a:pt x="7810" y="10571"/>
                  </a:cubicBezTo>
                  <a:cubicBezTo>
                    <a:pt x="7364" y="10927"/>
                    <a:pt x="6808" y="11118"/>
                    <a:pt x="6244" y="11118"/>
                  </a:cubicBezTo>
                  <a:cubicBezTo>
                    <a:pt x="6201" y="11118"/>
                    <a:pt x="6157" y="11117"/>
                    <a:pt x="6113" y="11115"/>
                  </a:cubicBezTo>
                  <a:lnTo>
                    <a:pt x="6113" y="11115"/>
                  </a:lnTo>
                  <a:lnTo>
                    <a:pt x="6145" y="11147"/>
                  </a:lnTo>
                  <a:cubicBezTo>
                    <a:pt x="5505" y="11147"/>
                    <a:pt x="4897" y="10955"/>
                    <a:pt x="4417" y="10571"/>
                  </a:cubicBezTo>
                  <a:cubicBezTo>
                    <a:pt x="3937" y="10122"/>
                    <a:pt x="3585" y="9610"/>
                    <a:pt x="3393" y="9002"/>
                  </a:cubicBezTo>
                  <a:cubicBezTo>
                    <a:pt x="3137" y="8298"/>
                    <a:pt x="3041" y="7562"/>
                    <a:pt x="3041" y="6826"/>
                  </a:cubicBezTo>
                  <a:cubicBezTo>
                    <a:pt x="3041" y="6058"/>
                    <a:pt x="3137" y="5322"/>
                    <a:pt x="3393" y="4617"/>
                  </a:cubicBezTo>
                  <a:cubicBezTo>
                    <a:pt x="3585" y="4009"/>
                    <a:pt x="3937" y="3465"/>
                    <a:pt x="4417" y="3049"/>
                  </a:cubicBezTo>
                  <a:cubicBezTo>
                    <a:pt x="4837" y="2689"/>
                    <a:pt x="5425" y="2470"/>
                    <a:pt x="5998" y="2470"/>
                  </a:cubicBezTo>
                  <a:cubicBezTo>
                    <a:pt x="6036" y="2470"/>
                    <a:pt x="6075" y="2471"/>
                    <a:pt x="6113" y="2473"/>
                  </a:cubicBezTo>
                  <a:cubicBezTo>
                    <a:pt x="6152" y="2471"/>
                    <a:pt x="6190" y="2470"/>
                    <a:pt x="6229" y="2470"/>
                  </a:cubicBezTo>
                  <a:close/>
                  <a:moveTo>
                    <a:pt x="6113" y="1"/>
                  </a:moveTo>
                  <a:cubicBezTo>
                    <a:pt x="5001" y="1"/>
                    <a:pt x="3889" y="281"/>
                    <a:pt x="2881" y="841"/>
                  </a:cubicBezTo>
                  <a:cubicBezTo>
                    <a:pt x="1985" y="1417"/>
                    <a:pt x="1248" y="2249"/>
                    <a:pt x="768" y="3241"/>
                  </a:cubicBezTo>
                  <a:cubicBezTo>
                    <a:pt x="256" y="4361"/>
                    <a:pt x="0" y="5578"/>
                    <a:pt x="32" y="6826"/>
                  </a:cubicBezTo>
                  <a:cubicBezTo>
                    <a:pt x="0" y="8042"/>
                    <a:pt x="256" y="9290"/>
                    <a:pt x="768" y="10411"/>
                  </a:cubicBezTo>
                  <a:cubicBezTo>
                    <a:pt x="1248" y="11371"/>
                    <a:pt x="1953" y="12203"/>
                    <a:pt x="2881" y="12779"/>
                  </a:cubicBezTo>
                  <a:cubicBezTo>
                    <a:pt x="3793" y="13326"/>
                    <a:pt x="4878" y="13614"/>
                    <a:pt x="5945" y="13614"/>
                  </a:cubicBezTo>
                  <a:cubicBezTo>
                    <a:pt x="6001" y="13614"/>
                    <a:pt x="6057" y="13613"/>
                    <a:pt x="6113" y="13611"/>
                  </a:cubicBezTo>
                  <a:cubicBezTo>
                    <a:pt x="6171" y="13613"/>
                    <a:pt x="6229" y="13614"/>
                    <a:pt x="6286" y="13614"/>
                  </a:cubicBezTo>
                  <a:cubicBezTo>
                    <a:pt x="7377" y="13614"/>
                    <a:pt x="8434" y="13326"/>
                    <a:pt x="9346" y="12779"/>
                  </a:cubicBezTo>
                  <a:cubicBezTo>
                    <a:pt x="10274" y="12203"/>
                    <a:pt x="11010" y="11371"/>
                    <a:pt x="11458" y="10411"/>
                  </a:cubicBezTo>
                  <a:cubicBezTo>
                    <a:pt x="11970" y="9290"/>
                    <a:pt x="12226" y="8042"/>
                    <a:pt x="12194" y="6826"/>
                  </a:cubicBezTo>
                  <a:cubicBezTo>
                    <a:pt x="12226" y="5578"/>
                    <a:pt x="11970" y="4361"/>
                    <a:pt x="11458" y="3241"/>
                  </a:cubicBezTo>
                  <a:cubicBezTo>
                    <a:pt x="11010" y="2249"/>
                    <a:pt x="10274" y="1417"/>
                    <a:pt x="9346" y="841"/>
                  </a:cubicBezTo>
                  <a:cubicBezTo>
                    <a:pt x="8338" y="281"/>
                    <a:pt x="7226" y="1"/>
                    <a:pt x="6113"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3" name="Google Shape;2853;p240"/>
            <p:cNvSpPr/>
            <p:nvPr/>
          </p:nvSpPr>
          <p:spPr>
            <a:xfrm>
              <a:off x="2863400" y="2730975"/>
              <a:ext cx="446525" cy="333775"/>
            </a:xfrm>
            <a:custGeom>
              <a:rect b="b" l="l" r="r" t="t"/>
              <a:pathLst>
                <a:path extrusionOk="0" h="13351" w="17861">
                  <a:moveTo>
                    <a:pt x="6380" y="1"/>
                  </a:moveTo>
                  <a:cubicBezTo>
                    <a:pt x="5634" y="1"/>
                    <a:pt x="4922" y="224"/>
                    <a:pt x="4322" y="644"/>
                  </a:cubicBezTo>
                  <a:cubicBezTo>
                    <a:pt x="3714" y="1092"/>
                    <a:pt x="3233" y="1700"/>
                    <a:pt x="3009" y="2404"/>
                  </a:cubicBezTo>
                  <a:lnTo>
                    <a:pt x="2849" y="2404"/>
                  </a:lnTo>
                  <a:lnTo>
                    <a:pt x="2849" y="164"/>
                  </a:lnTo>
                  <a:lnTo>
                    <a:pt x="1" y="164"/>
                  </a:lnTo>
                  <a:lnTo>
                    <a:pt x="1" y="13350"/>
                  </a:lnTo>
                  <a:lnTo>
                    <a:pt x="3009" y="13350"/>
                  </a:lnTo>
                  <a:lnTo>
                    <a:pt x="3009" y="5349"/>
                  </a:lnTo>
                  <a:cubicBezTo>
                    <a:pt x="2977" y="4836"/>
                    <a:pt x="3105" y="4356"/>
                    <a:pt x="3329" y="3908"/>
                  </a:cubicBezTo>
                  <a:cubicBezTo>
                    <a:pt x="3522" y="3524"/>
                    <a:pt x="3810" y="3204"/>
                    <a:pt x="4162" y="2948"/>
                  </a:cubicBezTo>
                  <a:cubicBezTo>
                    <a:pt x="4514" y="2724"/>
                    <a:pt x="4930" y="2628"/>
                    <a:pt x="5346" y="2628"/>
                  </a:cubicBezTo>
                  <a:cubicBezTo>
                    <a:pt x="5382" y="2626"/>
                    <a:pt x="5418" y="2625"/>
                    <a:pt x="5454" y="2625"/>
                  </a:cubicBezTo>
                  <a:cubicBezTo>
                    <a:pt x="5990" y="2625"/>
                    <a:pt x="6492" y="2846"/>
                    <a:pt x="6882" y="3236"/>
                  </a:cubicBezTo>
                  <a:cubicBezTo>
                    <a:pt x="7298" y="3684"/>
                    <a:pt x="7490" y="4260"/>
                    <a:pt x="7458" y="4868"/>
                  </a:cubicBezTo>
                  <a:lnTo>
                    <a:pt x="7458" y="13350"/>
                  </a:lnTo>
                  <a:lnTo>
                    <a:pt x="10403" y="13350"/>
                  </a:lnTo>
                  <a:lnTo>
                    <a:pt x="10403" y="5125"/>
                  </a:lnTo>
                  <a:cubicBezTo>
                    <a:pt x="10371" y="4484"/>
                    <a:pt x="10595" y="3844"/>
                    <a:pt x="11011" y="3332"/>
                  </a:cubicBezTo>
                  <a:cubicBezTo>
                    <a:pt x="11404" y="2879"/>
                    <a:pt x="11996" y="2625"/>
                    <a:pt x="12600" y="2625"/>
                  </a:cubicBezTo>
                  <a:cubicBezTo>
                    <a:pt x="12636" y="2625"/>
                    <a:pt x="12671" y="2626"/>
                    <a:pt x="12707" y="2628"/>
                  </a:cubicBezTo>
                  <a:cubicBezTo>
                    <a:pt x="12742" y="2626"/>
                    <a:pt x="12776" y="2625"/>
                    <a:pt x="12811" y="2625"/>
                  </a:cubicBezTo>
                  <a:cubicBezTo>
                    <a:pt x="13324" y="2625"/>
                    <a:pt x="13854" y="2844"/>
                    <a:pt x="14244" y="3204"/>
                  </a:cubicBezTo>
                  <a:cubicBezTo>
                    <a:pt x="14692" y="3652"/>
                    <a:pt x="14916" y="4324"/>
                    <a:pt x="14884" y="4996"/>
                  </a:cubicBezTo>
                  <a:lnTo>
                    <a:pt x="14884" y="13350"/>
                  </a:lnTo>
                  <a:lnTo>
                    <a:pt x="17860" y="13350"/>
                  </a:lnTo>
                  <a:lnTo>
                    <a:pt x="17860" y="4516"/>
                  </a:lnTo>
                  <a:cubicBezTo>
                    <a:pt x="17860" y="3044"/>
                    <a:pt x="17508" y="1924"/>
                    <a:pt x="16772" y="1156"/>
                  </a:cubicBezTo>
                  <a:cubicBezTo>
                    <a:pt x="16031" y="415"/>
                    <a:pt x="15053" y="2"/>
                    <a:pt x="14008" y="2"/>
                  </a:cubicBezTo>
                  <a:cubicBezTo>
                    <a:pt x="13969" y="2"/>
                    <a:pt x="13930" y="2"/>
                    <a:pt x="13891" y="4"/>
                  </a:cubicBezTo>
                  <a:cubicBezTo>
                    <a:pt x="13839" y="2"/>
                    <a:pt x="13787" y="1"/>
                    <a:pt x="13735" y="1"/>
                  </a:cubicBezTo>
                  <a:cubicBezTo>
                    <a:pt x="12955" y="1"/>
                    <a:pt x="12181" y="224"/>
                    <a:pt x="11491" y="644"/>
                  </a:cubicBezTo>
                  <a:cubicBezTo>
                    <a:pt x="10851" y="1092"/>
                    <a:pt x="10371" y="1700"/>
                    <a:pt x="10083" y="2404"/>
                  </a:cubicBezTo>
                  <a:lnTo>
                    <a:pt x="9955" y="2404"/>
                  </a:lnTo>
                  <a:cubicBezTo>
                    <a:pt x="9731" y="1700"/>
                    <a:pt x="9283" y="1092"/>
                    <a:pt x="8706" y="644"/>
                  </a:cubicBezTo>
                  <a:cubicBezTo>
                    <a:pt x="8107" y="224"/>
                    <a:pt x="7394" y="1"/>
                    <a:pt x="6675" y="1"/>
                  </a:cubicBezTo>
                  <a:cubicBezTo>
                    <a:pt x="6626" y="1"/>
                    <a:pt x="6578" y="2"/>
                    <a:pt x="6530" y="4"/>
                  </a:cubicBezTo>
                  <a:cubicBezTo>
                    <a:pt x="6480" y="2"/>
                    <a:pt x="6430" y="1"/>
                    <a:pt x="6380"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4" name="Google Shape;2854;p240"/>
            <p:cNvSpPr/>
            <p:nvPr/>
          </p:nvSpPr>
          <p:spPr>
            <a:xfrm>
              <a:off x="3374700" y="2730925"/>
              <a:ext cx="300875" cy="457825"/>
            </a:xfrm>
            <a:custGeom>
              <a:rect b="b" l="l" r="r" t="t"/>
              <a:pathLst>
                <a:path extrusionOk="0" h="18313" w="12035">
                  <a:moveTo>
                    <a:pt x="5926" y="2582"/>
                  </a:moveTo>
                  <a:cubicBezTo>
                    <a:pt x="6506" y="2582"/>
                    <a:pt x="7090" y="2758"/>
                    <a:pt x="7586" y="3110"/>
                  </a:cubicBezTo>
                  <a:cubicBezTo>
                    <a:pt x="8034" y="3494"/>
                    <a:pt x="8386" y="4038"/>
                    <a:pt x="8578" y="4614"/>
                  </a:cubicBezTo>
                  <a:cubicBezTo>
                    <a:pt x="9058" y="6023"/>
                    <a:pt x="9058" y="7591"/>
                    <a:pt x="8578" y="8999"/>
                  </a:cubicBezTo>
                  <a:cubicBezTo>
                    <a:pt x="8386" y="9607"/>
                    <a:pt x="8034" y="10119"/>
                    <a:pt x="7586" y="10536"/>
                  </a:cubicBezTo>
                  <a:cubicBezTo>
                    <a:pt x="7090" y="10888"/>
                    <a:pt x="6514" y="11064"/>
                    <a:pt x="5938" y="11064"/>
                  </a:cubicBezTo>
                  <a:cubicBezTo>
                    <a:pt x="5362" y="11064"/>
                    <a:pt x="4786" y="10888"/>
                    <a:pt x="4290" y="10536"/>
                  </a:cubicBezTo>
                  <a:cubicBezTo>
                    <a:pt x="3809" y="10119"/>
                    <a:pt x="3457" y="9607"/>
                    <a:pt x="3265" y="9031"/>
                  </a:cubicBezTo>
                  <a:cubicBezTo>
                    <a:pt x="3041" y="8295"/>
                    <a:pt x="2913" y="7559"/>
                    <a:pt x="2913" y="6791"/>
                  </a:cubicBezTo>
                  <a:cubicBezTo>
                    <a:pt x="2913" y="6055"/>
                    <a:pt x="3009" y="5287"/>
                    <a:pt x="3265" y="4582"/>
                  </a:cubicBezTo>
                  <a:cubicBezTo>
                    <a:pt x="3457" y="4006"/>
                    <a:pt x="3809" y="3494"/>
                    <a:pt x="4290" y="3110"/>
                  </a:cubicBezTo>
                  <a:cubicBezTo>
                    <a:pt x="4770" y="2758"/>
                    <a:pt x="5346" y="2582"/>
                    <a:pt x="5926" y="2582"/>
                  </a:cubicBezTo>
                  <a:close/>
                  <a:moveTo>
                    <a:pt x="6562" y="1"/>
                  </a:moveTo>
                  <a:cubicBezTo>
                    <a:pt x="5986" y="1"/>
                    <a:pt x="5416" y="130"/>
                    <a:pt x="4898" y="390"/>
                  </a:cubicBezTo>
                  <a:cubicBezTo>
                    <a:pt x="4450" y="614"/>
                    <a:pt x="4065" y="934"/>
                    <a:pt x="3777" y="1318"/>
                  </a:cubicBezTo>
                  <a:cubicBezTo>
                    <a:pt x="3521" y="1638"/>
                    <a:pt x="3297" y="1990"/>
                    <a:pt x="3105" y="2374"/>
                  </a:cubicBezTo>
                  <a:lnTo>
                    <a:pt x="2945" y="2374"/>
                  </a:lnTo>
                  <a:lnTo>
                    <a:pt x="2945" y="166"/>
                  </a:lnTo>
                  <a:lnTo>
                    <a:pt x="1" y="166"/>
                  </a:lnTo>
                  <a:lnTo>
                    <a:pt x="1" y="18313"/>
                  </a:lnTo>
                  <a:lnTo>
                    <a:pt x="2977" y="18313"/>
                  </a:lnTo>
                  <a:lnTo>
                    <a:pt x="2977" y="11304"/>
                  </a:lnTo>
                  <a:lnTo>
                    <a:pt x="3105" y="11304"/>
                  </a:lnTo>
                  <a:cubicBezTo>
                    <a:pt x="3297" y="11656"/>
                    <a:pt x="3521" y="12008"/>
                    <a:pt x="3777" y="12296"/>
                  </a:cubicBezTo>
                  <a:cubicBezTo>
                    <a:pt x="4097" y="12680"/>
                    <a:pt x="4482" y="13000"/>
                    <a:pt x="4930" y="13224"/>
                  </a:cubicBezTo>
                  <a:cubicBezTo>
                    <a:pt x="5506" y="13480"/>
                    <a:pt x="6114" y="13608"/>
                    <a:pt x="6754" y="13608"/>
                  </a:cubicBezTo>
                  <a:cubicBezTo>
                    <a:pt x="7714" y="13608"/>
                    <a:pt x="8642" y="13320"/>
                    <a:pt x="9443" y="12808"/>
                  </a:cubicBezTo>
                  <a:cubicBezTo>
                    <a:pt x="10243" y="12232"/>
                    <a:pt x="10915" y="11400"/>
                    <a:pt x="11299" y="10472"/>
                  </a:cubicBezTo>
                  <a:cubicBezTo>
                    <a:pt x="11779" y="9319"/>
                    <a:pt x="12035" y="8071"/>
                    <a:pt x="11971" y="6791"/>
                  </a:cubicBezTo>
                  <a:cubicBezTo>
                    <a:pt x="12035" y="5511"/>
                    <a:pt x="11779" y="4262"/>
                    <a:pt x="11267" y="3078"/>
                  </a:cubicBezTo>
                  <a:cubicBezTo>
                    <a:pt x="10883" y="2150"/>
                    <a:pt x="10243" y="1350"/>
                    <a:pt x="9410" y="806"/>
                  </a:cubicBezTo>
                  <a:cubicBezTo>
                    <a:pt x="8651" y="289"/>
                    <a:pt x="7775" y="3"/>
                    <a:pt x="6894" y="3"/>
                  </a:cubicBezTo>
                  <a:cubicBezTo>
                    <a:pt x="6847" y="3"/>
                    <a:pt x="6801" y="4"/>
                    <a:pt x="6754" y="6"/>
                  </a:cubicBezTo>
                  <a:cubicBezTo>
                    <a:pt x="6690" y="2"/>
                    <a:pt x="6626" y="1"/>
                    <a:pt x="6562"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5" name="Google Shape;2855;p240"/>
            <p:cNvSpPr/>
            <p:nvPr/>
          </p:nvSpPr>
          <p:spPr>
            <a:xfrm>
              <a:off x="3726775" y="2625425"/>
              <a:ext cx="74425" cy="439325"/>
            </a:xfrm>
            <a:custGeom>
              <a:rect b="b" l="l" r="r" t="t"/>
              <a:pathLst>
                <a:path extrusionOk="0" h="17573" w="2977">
                  <a:moveTo>
                    <a:pt x="0" y="1"/>
                  </a:moveTo>
                  <a:lnTo>
                    <a:pt x="0" y="17572"/>
                  </a:lnTo>
                  <a:lnTo>
                    <a:pt x="2977" y="17572"/>
                  </a:lnTo>
                  <a:lnTo>
                    <a:pt x="2977"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6" name="Google Shape;2856;p240"/>
            <p:cNvSpPr/>
            <p:nvPr/>
          </p:nvSpPr>
          <p:spPr>
            <a:xfrm>
              <a:off x="3861200" y="2603825"/>
              <a:ext cx="91250" cy="461725"/>
            </a:xfrm>
            <a:custGeom>
              <a:rect b="b" l="l" r="r" t="t"/>
              <a:pathLst>
                <a:path extrusionOk="0" h="18469" w="3650">
                  <a:moveTo>
                    <a:pt x="1745" y="1"/>
                  </a:moveTo>
                  <a:cubicBezTo>
                    <a:pt x="1305" y="1"/>
                    <a:pt x="865" y="161"/>
                    <a:pt x="512" y="481"/>
                  </a:cubicBezTo>
                  <a:cubicBezTo>
                    <a:pt x="192" y="801"/>
                    <a:pt x="0" y="1249"/>
                    <a:pt x="0" y="1697"/>
                  </a:cubicBezTo>
                  <a:cubicBezTo>
                    <a:pt x="0" y="2145"/>
                    <a:pt x="192" y="2593"/>
                    <a:pt x="512" y="2881"/>
                  </a:cubicBezTo>
                  <a:cubicBezTo>
                    <a:pt x="833" y="3201"/>
                    <a:pt x="1281" y="3393"/>
                    <a:pt x="1729" y="3393"/>
                  </a:cubicBezTo>
                  <a:cubicBezTo>
                    <a:pt x="2177" y="3393"/>
                    <a:pt x="2625" y="3233"/>
                    <a:pt x="2977" y="2881"/>
                  </a:cubicBezTo>
                  <a:cubicBezTo>
                    <a:pt x="3649" y="2241"/>
                    <a:pt x="3649" y="1153"/>
                    <a:pt x="2977" y="481"/>
                  </a:cubicBezTo>
                  <a:cubicBezTo>
                    <a:pt x="2625" y="161"/>
                    <a:pt x="2185" y="1"/>
                    <a:pt x="1745" y="1"/>
                  </a:cubicBezTo>
                  <a:close/>
                  <a:moveTo>
                    <a:pt x="224" y="5250"/>
                  </a:moveTo>
                  <a:lnTo>
                    <a:pt x="224" y="18436"/>
                  </a:lnTo>
                  <a:lnTo>
                    <a:pt x="3201" y="18468"/>
                  </a:lnTo>
                  <a:lnTo>
                    <a:pt x="3201" y="525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7" name="Google Shape;2857;p240"/>
            <p:cNvSpPr/>
            <p:nvPr/>
          </p:nvSpPr>
          <p:spPr>
            <a:xfrm>
              <a:off x="3991625" y="2732550"/>
              <a:ext cx="274475" cy="339400"/>
            </a:xfrm>
            <a:custGeom>
              <a:rect b="b" l="l" r="r" t="t"/>
              <a:pathLst>
                <a:path extrusionOk="0" h="13576" w="10979">
                  <a:moveTo>
                    <a:pt x="7970" y="7014"/>
                  </a:moveTo>
                  <a:lnTo>
                    <a:pt x="7970" y="8582"/>
                  </a:lnTo>
                  <a:cubicBezTo>
                    <a:pt x="8002" y="9062"/>
                    <a:pt x="7874" y="9510"/>
                    <a:pt x="7618" y="9926"/>
                  </a:cubicBezTo>
                  <a:cubicBezTo>
                    <a:pt x="7394" y="10343"/>
                    <a:pt x="7010" y="10695"/>
                    <a:pt x="6594" y="10919"/>
                  </a:cubicBezTo>
                  <a:cubicBezTo>
                    <a:pt x="6162" y="11149"/>
                    <a:pt x="5679" y="11276"/>
                    <a:pt x="5213" y="11276"/>
                  </a:cubicBezTo>
                  <a:cubicBezTo>
                    <a:pt x="5161" y="11276"/>
                    <a:pt x="5109" y="11274"/>
                    <a:pt x="5057" y="11271"/>
                  </a:cubicBezTo>
                  <a:cubicBezTo>
                    <a:pt x="5009" y="11273"/>
                    <a:pt x="4960" y="11275"/>
                    <a:pt x="4912" y="11275"/>
                  </a:cubicBezTo>
                  <a:cubicBezTo>
                    <a:pt x="4390" y="11275"/>
                    <a:pt x="3899" y="11118"/>
                    <a:pt x="3489" y="10855"/>
                  </a:cubicBezTo>
                  <a:cubicBezTo>
                    <a:pt x="3073" y="10535"/>
                    <a:pt x="2849" y="10054"/>
                    <a:pt x="2881" y="9542"/>
                  </a:cubicBezTo>
                  <a:cubicBezTo>
                    <a:pt x="2881" y="9190"/>
                    <a:pt x="2977" y="8838"/>
                    <a:pt x="3201" y="8550"/>
                  </a:cubicBezTo>
                  <a:cubicBezTo>
                    <a:pt x="3425" y="8294"/>
                    <a:pt x="3713" y="8102"/>
                    <a:pt x="4033" y="7974"/>
                  </a:cubicBezTo>
                  <a:cubicBezTo>
                    <a:pt x="4417" y="7814"/>
                    <a:pt x="4833" y="7718"/>
                    <a:pt x="5249" y="7654"/>
                  </a:cubicBezTo>
                  <a:lnTo>
                    <a:pt x="5954" y="7558"/>
                  </a:lnTo>
                  <a:cubicBezTo>
                    <a:pt x="6210" y="7526"/>
                    <a:pt x="6498" y="7462"/>
                    <a:pt x="6754" y="7430"/>
                  </a:cubicBezTo>
                  <a:cubicBezTo>
                    <a:pt x="7010" y="7366"/>
                    <a:pt x="7266" y="7302"/>
                    <a:pt x="7522" y="7238"/>
                  </a:cubicBezTo>
                  <a:cubicBezTo>
                    <a:pt x="7682" y="7206"/>
                    <a:pt x="7842" y="7110"/>
                    <a:pt x="7970" y="7014"/>
                  </a:cubicBezTo>
                  <a:close/>
                  <a:moveTo>
                    <a:pt x="5582" y="1"/>
                  </a:moveTo>
                  <a:cubicBezTo>
                    <a:pt x="4825" y="1"/>
                    <a:pt x="4093" y="154"/>
                    <a:pt x="3361" y="389"/>
                  </a:cubicBezTo>
                  <a:cubicBezTo>
                    <a:pt x="2657" y="645"/>
                    <a:pt x="2017" y="1061"/>
                    <a:pt x="1505" y="1605"/>
                  </a:cubicBezTo>
                  <a:cubicBezTo>
                    <a:pt x="993" y="2181"/>
                    <a:pt x="608" y="2853"/>
                    <a:pt x="416" y="3589"/>
                  </a:cubicBezTo>
                  <a:lnTo>
                    <a:pt x="3201" y="4005"/>
                  </a:lnTo>
                  <a:cubicBezTo>
                    <a:pt x="3393" y="3525"/>
                    <a:pt x="3681" y="3109"/>
                    <a:pt x="4065" y="2821"/>
                  </a:cubicBezTo>
                  <a:cubicBezTo>
                    <a:pt x="4512" y="2514"/>
                    <a:pt x="5055" y="2329"/>
                    <a:pt x="5591" y="2329"/>
                  </a:cubicBezTo>
                  <a:cubicBezTo>
                    <a:pt x="5669" y="2329"/>
                    <a:pt x="5748" y="2333"/>
                    <a:pt x="5825" y="2341"/>
                  </a:cubicBezTo>
                  <a:cubicBezTo>
                    <a:pt x="5899" y="2333"/>
                    <a:pt x="5972" y="2329"/>
                    <a:pt x="6045" y="2329"/>
                  </a:cubicBezTo>
                  <a:cubicBezTo>
                    <a:pt x="6546" y="2329"/>
                    <a:pt x="7035" y="2518"/>
                    <a:pt x="7426" y="2853"/>
                  </a:cubicBezTo>
                  <a:cubicBezTo>
                    <a:pt x="7810" y="3269"/>
                    <a:pt x="8002" y="3813"/>
                    <a:pt x="7970" y="4357"/>
                  </a:cubicBezTo>
                  <a:lnTo>
                    <a:pt x="7970" y="4421"/>
                  </a:lnTo>
                  <a:cubicBezTo>
                    <a:pt x="8002" y="4677"/>
                    <a:pt x="7874" y="4933"/>
                    <a:pt x="7650" y="5062"/>
                  </a:cubicBezTo>
                  <a:cubicBezTo>
                    <a:pt x="7362" y="5254"/>
                    <a:pt x="7010" y="5350"/>
                    <a:pt x="6658" y="5382"/>
                  </a:cubicBezTo>
                  <a:cubicBezTo>
                    <a:pt x="6178" y="5446"/>
                    <a:pt x="5569" y="5510"/>
                    <a:pt x="4833" y="5606"/>
                  </a:cubicBezTo>
                  <a:cubicBezTo>
                    <a:pt x="4225" y="5670"/>
                    <a:pt x="3617" y="5766"/>
                    <a:pt x="3041" y="5926"/>
                  </a:cubicBezTo>
                  <a:cubicBezTo>
                    <a:pt x="2497" y="6054"/>
                    <a:pt x="1953" y="6278"/>
                    <a:pt x="1505" y="6598"/>
                  </a:cubicBezTo>
                  <a:cubicBezTo>
                    <a:pt x="1025" y="6886"/>
                    <a:pt x="673" y="7270"/>
                    <a:pt x="416" y="7750"/>
                  </a:cubicBezTo>
                  <a:cubicBezTo>
                    <a:pt x="128" y="8326"/>
                    <a:pt x="0" y="8966"/>
                    <a:pt x="0" y="9606"/>
                  </a:cubicBezTo>
                  <a:cubicBezTo>
                    <a:pt x="0" y="10375"/>
                    <a:pt x="192" y="11143"/>
                    <a:pt x="576" y="11783"/>
                  </a:cubicBezTo>
                  <a:cubicBezTo>
                    <a:pt x="929" y="12391"/>
                    <a:pt x="1473" y="12839"/>
                    <a:pt x="2081" y="13127"/>
                  </a:cubicBezTo>
                  <a:cubicBezTo>
                    <a:pt x="2785" y="13415"/>
                    <a:pt x="3521" y="13575"/>
                    <a:pt x="4257" y="13575"/>
                  </a:cubicBezTo>
                  <a:cubicBezTo>
                    <a:pt x="4833" y="13575"/>
                    <a:pt x="5441" y="13479"/>
                    <a:pt x="5986" y="13287"/>
                  </a:cubicBezTo>
                  <a:cubicBezTo>
                    <a:pt x="6434" y="13095"/>
                    <a:pt x="6850" y="12839"/>
                    <a:pt x="7202" y="12519"/>
                  </a:cubicBezTo>
                  <a:cubicBezTo>
                    <a:pt x="7522" y="12231"/>
                    <a:pt x="7778" y="11879"/>
                    <a:pt x="7970" y="11495"/>
                  </a:cubicBezTo>
                  <a:lnTo>
                    <a:pt x="8066" y="11495"/>
                  </a:lnTo>
                  <a:lnTo>
                    <a:pt x="8066" y="13351"/>
                  </a:lnTo>
                  <a:lnTo>
                    <a:pt x="10946" y="13351"/>
                  </a:lnTo>
                  <a:lnTo>
                    <a:pt x="10946" y="4549"/>
                  </a:lnTo>
                  <a:cubicBezTo>
                    <a:pt x="10978" y="3781"/>
                    <a:pt x="10818" y="3013"/>
                    <a:pt x="10498" y="2341"/>
                  </a:cubicBezTo>
                  <a:cubicBezTo>
                    <a:pt x="10210" y="1797"/>
                    <a:pt x="9794" y="1317"/>
                    <a:pt x="9282" y="965"/>
                  </a:cubicBezTo>
                  <a:cubicBezTo>
                    <a:pt x="8770" y="613"/>
                    <a:pt x="8226" y="357"/>
                    <a:pt x="7618" y="229"/>
                  </a:cubicBezTo>
                  <a:cubicBezTo>
                    <a:pt x="7042" y="69"/>
                    <a:pt x="6434" y="5"/>
                    <a:pt x="5793" y="5"/>
                  </a:cubicBezTo>
                  <a:cubicBezTo>
                    <a:pt x="5723" y="2"/>
                    <a:pt x="5652" y="1"/>
                    <a:pt x="5582"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8" name="Google Shape;2858;p240"/>
            <p:cNvSpPr/>
            <p:nvPr/>
          </p:nvSpPr>
          <p:spPr>
            <a:xfrm>
              <a:off x="4330075" y="2730975"/>
              <a:ext cx="279300" cy="334575"/>
            </a:xfrm>
            <a:custGeom>
              <a:rect b="b" l="l" r="r" t="t"/>
              <a:pathLst>
                <a:path extrusionOk="0" h="13383" w="11172">
                  <a:moveTo>
                    <a:pt x="6938" y="1"/>
                  </a:moveTo>
                  <a:cubicBezTo>
                    <a:pt x="6887" y="1"/>
                    <a:pt x="6837" y="2"/>
                    <a:pt x="6786" y="4"/>
                  </a:cubicBezTo>
                  <a:cubicBezTo>
                    <a:pt x="6734" y="2"/>
                    <a:pt x="6682" y="1"/>
                    <a:pt x="6630" y="1"/>
                  </a:cubicBezTo>
                  <a:cubicBezTo>
                    <a:pt x="5850" y="1"/>
                    <a:pt x="5076" y="224"/>
                    <a:pt x="4386" y="644"/>
                  </a:cubicBezTo>
                  <a:cubicBezTo>
                    <a:pt x="3746" y="1092"/>
                    <a:pt x="3266" y="1700"/>
                    <a:pt x="3010" y="2404"/>
                  </a:cubicBezTo>
                  <a:lnTo>
                    <a:pt x="2849" y="2404"/>
                  </a:lnTo>
                  <a:lnTo>
                    <a:pt x="2849" y="164"/>
                  </a:lnTo>
                  <a:lnTo>
                    <a:pt x="1" y="164"/>
                  </a:lnTo>
                  <a:lnTo>
                    <a:pt x="1" y="13350"/>
                  </a:lnTo>
                  <a:lnTo>
                    <a:pt x="2978" y="13350"/>
                  </a:lnTo>
                  <a:lnTo>
                    <a:pt x="2978" y="5637"/>
                  </a:lnTo>
                  <a:cubicBezTo>
                    <a:pt x="2978" y="5061"/>
                    <a:pt x="3106" y="4516"/>
                    <a:pt x="3330" y="4004"/>
                  </a:cubicBezTo>
                  <a:cubicBezTo>
                    <a:pt x="3554" y="3588"/>
                    <a:pt x="3874" y="3236"/>
                    <a:pt x="4290" y="2980"/>
                  </a:cubicBezTo>
                  <a:cubicBezTo>
                    <a:pt x="4706" y="2756"/>
                    <a:pt x="5186" y="2628"/>
                    <a:pt x="5698" y="2628"/>
                  </a:cubicBezTo>
                  <a:cubicBezTo>
                    <a:pt x="5732" y="2626"/>
                    <a:pt x="5766" y="2626"/>
                    <a:pt x="5800" y="2626"/>
                  </a:cubicBezTo>
                  <a:cubicBezTo>
                    <a:pt x="6437" y="2626"/>
                    <a:pt x="7065" y="2908"/>
                    <a:pt x="7490" y="3364"/>
                  </a:cubicBezTo>
                  <a:cubicBezTo>
                    <a:pt x="7970" y="3972"/>
                    <a:pt x="8194" y="4708"/>
                    <a:pt x="8162" y="5445"/>
                  </a:cubicBezTo>
                  <a:lnTo>
                    <a:pt x="8162" y="13382"/>
                  </a:lnTo>
                  <a:lnTo>
                    <a:pt x="11171" y="13382"/>
                  </a:lnTo>
                  <a:lnTo>
                    <a:pt x="11171" y="4964"/>
                  </a:lnTo>
                  <a:cubicBezTo>
                    <a:pt x="11171" y="4036"/>
                    <a:pt x="11011" y="3108"/>
                    <a:pt x="10627" y="2276"/>
                  </a:cubicBezTo>
                  <a:cubicBezTo>
                    <a:pt x="10275" y="1572"/>
                    <a:pt x="9763" y="996"/>
                    <a:pt x="9091" y="580"/>
                  </a:cubicBezTo>
                  <a:cubicBezTo>
                    <a:pt x="8431" y="220"/>
                    <a:pt x="7687" y="1"/>
                    <a:pt x="6938"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59" name="Google Shape;2859;p240"/>
            <p:cNvSpPr/>
            <p:nvPr/>
          </p:nvSpPr>
          <p:spPr>
            <a:xfrm>
              <a:off x="4658950" y="2730975"/>
              <a:ext cx="288875" cy="340250"/>
            </a:xfrm>
            <a:custGeom>
              <a:rect b="b" l="l" r="r" t="t"/>
              <a:pathLst>
                <a:path extrusionOk="0" h="13610" w="11555">
                  <a:moveTo>
                    <a:pt x="6287" y="0"/>
                  </a:moveTo>
                  <a:cubicBezTo>
                    <a:pt x="6219" y="0"/>
                    <a:pt x="6150" y="1"/>
                    <a:pt x="6082" y="4"/>
                  </a:cubicBezTo>
                  <a:cubicBezTo>
                    <a:pt x="6026" y="2"/>
                    <a:pt x="5970" y="1"/>
                    <a:pt x="5914" y="1"/>
                  </a:cubicBezTo>
                  <a:cubicBezTo>
                    <a:pt x="4850" y="1"/>
                    <a:pt x="3793" y="290"/>
                    <a:pt x="2881" y="868"/>
                  </a:cubicBezTo>
                  <a:cubicBezTo>
                    <a:pt x="1953" y="1444"/>
                    <a:pt x="1217" y="2276"/>
                    <a:pt x="769" y="3268"/>
                  </a:cubicBezTo>
                  <a:cubicBezTo>
                    <a:pt x="256" y="4388"/>
                    <a:pt x="0" y="5605"/>
                    <a:pt x="32" y="6821"/>
                  </a:cubicBezTo>
                  <a:cubicBezTo>
                    <a:pt x="0" y="8037"/>
                    <a:pt x="256" y="9253"/>
                    <a:pt x="737" y="10341"/>
                  </a:cubicBezTo>
                  <a:cubicBezTo>
                    <a:pt x="1217" y="11334"/>
                    <a:pt x="1921" y="12166"/>
                    <a:pt x="2849" y="12742"/>
                  </a:cubicBezTo>
                  <a:cubicBezTo>
                    <a:pt x="3792" y="13320"/>
                    <a:pt x="4850" y="13608"/>
                    <a:pt x="5941" y="13608"/>
                  </a:cubicBezTo>
                  <a:cubicBezTo>
                    <a:pt x="5998" y="13608"/>
                    <a:pt x="6056" y="13608"/>
                    <a:pt x="6114" y="13606"/>
                  </a:cubicBezTo>
                  <a:cubicBezTo>
                    <a:pt x="6174" y="13608"/>
                    <a:pt x="6234" y="13609"/>
                    <a:pt x="6295" y="13609"/>
                  </a:cubicBezTo>
                  <a:cubicBezTo>
                    <a:pt x="7190" y="13609"/>
                    <a:pt x="8056" y="13388"/>
                    <a:pt x="8866" y="12998"/>
                  </a:cubicBezTo>
                  <a:cubicBezTo>
                    <a:pt x="9634" y="12614"/>
                    <a:pt x="10274" y="12038"/>
                    <a:pt x="10722" y="11302"/>
                  </a:cubicBezTo>
                  <a:cubicBezTo>
                    <a:pt x="11203" y="10566"/>
                    <a:pt x="11459" y="9701"/>
                    <a:pt x="11523" y="8837"/>
                  </a:cubicBezTo>
                  <a:lnTo>
                    <a:pt x="8674" y="8837"/>
                  </a:lnTo>
                  <a:cubicBezTo>
                    <a:pt x="8578" y="9253"/>
                    <a:pt x="8418" y="9669"/>
                    <a:pt x="8194" y="10021"/>
                  </a:cubicBezTo>
                  <a:cubicBezTo>
                    <a:pt x="7938" y="10373"/>
                    <a:pt x="7650" y="10630"/>
                    <a:pt x="7298" y="10790"/>
                  </a:cubicBezTo>
                  <a:cubicBezTo>
                    <a:pt x="6929" y="10961"/>
                    <a:pt x="6528" y="11045"/>
                    <a:pt x="6127" y="11045"/>
                  </a:cubicBezTo>
                  <a:cubicBezTo>
                    <a:pt x="5555" y="11045"/>
                    <a:pt x="4984" y="10873"/>
                    <a:pt x="4513" y="10534"/>
                  </a:cubicBezTo>
                  <a:cubicBezTo>
                    <a:pt x="4001" y="10149"/>
                    <a:pt x="3649" y="9637"/>
                    <a:pt x="3425" y="9061"/>
                  </a:cubicBezTo>
                  <a:cubicBezTo>
                    <a:pt x="3169" y="8325"/>
                    <a:pt x="3041" y="7525"/>
                    <a:pt x="3041" y="6757"/>
                  </a:cubicBezTo>
                  <a:cubicBezTo>
                    <a:pt x="3041" y="5957"/>
                    <a:pt x="3169" y="5189"/>
                    <a:pt x="3457" y="4452"/>
                  </a:cubicBezTo>
                  <a:cubicBezTo>
                    <a:pt x="3649" y="3876"/>
                    <a:pt x="4033" y="3364"/>
                    <a:pt x="4513" y="3012"/>
                  </a:cubicBezTo>
                  <a:cubicBezTo>
                    <a:pt x="4959" y="2685"/>
                    <a:pt x="5459" y="2497"/>
                    <a:pt x="5989" y="2497"/>
                  </a:cubicBezTo>
                  <a:cubicBezTo>
                    <a:pt x="6031" y="2497"/>
                    <a:pt x="6072" y="2498"/>
                    <a:pt x="6114" y="2500"/>
                  </a:cubicBezTo>
                  <a:cubicBezTo>
                    <a:pt x="6154" y="2498"/>
                    <a:pt x="6194" y="2497"/>
                    <a:pt x="6234" y="2497"/>
                  </a:cubicBezTo>
                  <a:cubicBezTo>
                    <a:pt x="6833" y="2497"/>
                    <a:pt x="7424" y="2720"/>
                    <a:pt x="7874" y="3140"/>
                  </a:cubicBezTo>
                  <a:cubicBezTo>
                    <a:pt x="8290" y="3556"/>
                    <a:pt x="8578" y="4132"/>
                    <a:pt x="8674" y="4740"/>
                  </a:cubicBezTo>
                  <a:lnTo>
                    <a:pt x="11555" y="4740"/>
                  </a:lnTo>
                  <a:cubicBezTo>
                    <a:pt x="11491" y="3844"/>
                    <a:pt x="11235" y="2980"/>
                    <a:pt x="10754" y="2244"/>
                  </a:cubicBezTo>
                  <a:cubicBezTo>
                    <a:pt x="10274" y="1508"/>
                    <a:pt x="9602" y="932"/>
                    <a:pt x="8834" y="580"/>
                  </a:cubicBezTo>
                  <a:cubicBezTo>
                    <a:pt x="8032" y="193"/>
                    <a:pt x="7174" y="0"/>
                    <a:pt x="6287"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0" name="Google Shape;2860;p240"/>
            <p:cNvSpPr/>
            <p:nvPr/>
          </p:nvSpPr>
          <p:spPr>
            <a:xfrm>
              <a:off x="4983000" y="2730925"/>
              <a:ext cx="296900" cy="340325"/>
            </a:xfrm>
            <a:custGeom>
              <a:rect b="b" l="l" r="r" t="t"/>
              <a:pathLst>
                <a:path extrusionOk="0" h="13613" w="11876">
                  <a:moveTo>
                    <a:pt x="6079" y="2422"/>
                  </a:moveTo>
                  <a:cubicBezTo>
                    <a:pt x="6600" y="2422"/>
                    <a:pt x="7120" y="2558"/>
                    <a:pt x="7586" y="2822"/>
                  </a:cubicBezTo>
                  <a:cubicBezTo>
                    <a:pt x="8034" y="3078"/>
                    <a:pt x="8386" y="3462"/>
                    <a:pt x="8611" y="3942"/>
                  </a:cubicBezTo>
                  <a:cubicBezTo>
                    <a:pt x="8867" y="4422"/>
                    <a:pt x="8995" y="4966"/>
                    <a:pt x="8995" y="5543"/>
                  </a:cubicBezTo>
                  <a:lnTo>
                    <a:pt x="3013" y="5543"/>
                  </a:lnTo>
                  <a:cubicBezTo>
                    <a:pt x="3034" y="5026"/>
                    <a:pt x="3161" y="4535"/>
                    <a:pt x="3394" y="4070"/>
                  </a:cubicBezTo>
                  <a:cubicBezTo>
                    <a:pt x="3650" y="3590"/>
                    <a:pt x="4034" y="3174"/>
                    <a:pt x="4482" y="2886"/>
                  </a:cubicBezTo>
                  <a:cubicBezTo>
                    <a:pt x="4975" y="2574"/>
                    <a:pt x="5528" y="2422"/>
                    <a:pt x="6079" y="2422"/>
                  </a:cubicBezTo>
                  <a:close/>
                  <a:moveTo>
                    <a:pt x="5820" y="1"/>
                  </a:moveTo>
                  <a:cubicBezTo>
                    <a:pt x="3668" y="1"/>
                    <a:pt x="1697" y="1292"/>
                    <a:pt x="801" y="3270"/>
                  </a:cubicBezTo>
                  <a:cubicBezTo>
                    <a:pt x="257" y="4390"/>
                    <a:pt x="1" y="5607"/>
                    <a:pt x="33" y="6855"/>
                  </a:cubicBezTo>
                  <a:cubicBezTo>
                    <a:pt x="1" y="8071"/>
                    <a:pt x="257" y="9319"/>
                    <a:pt x="801" y="10440"/>
                  </a:cubicBezTo>
                  <a:cubicBezTo>
                    <a:pt x="1249" y="11432"/>
                    <a:pt x="1985" y="12232"/>
                    <a:pt x="2913" y="12808"/>
                  </a:cubicBezTo>
                  <a:cubicBezTo>
                    <a:pt x="3856" y="13325"/>
                    <a:pt x="4942" y="13611"/>
                    <a:pt x="6036" y="13611"/>
                  </a:cubicBezTo>
                  <a:cubicBezTo>
                    <a:pt x="6094" y="13611"/>
                    <a:pt x="6152" y="13610"/>
                    <a:pt x="6210" y="13608"/>
                  </a:cubicBezTo>
                  <a:cubicBezTo>
                    <a:pt x="6285" y="13611"/>
                    <a:pt x="6359" y="13612"/>
                    <a:pt x="6434" y="13612"/>
                  </a:cubicBezTo>
                  <a:cubicBezTo>
                    <a:pt x="7255" y="13612"/>
                    <a:pt x="8074" y="13451"/>
                    <a:pt x="8867" y="13128"/>
                  </a:cubicBezTo>
                  <a:cubicBezTo>
                    <a:pt x="9571" y="12872"/>
                    <a:pt x="10243" y="12392"/>
                    <a:pt x="10755" y="11816"/>
                  </a:cubicBezTo>
                  <a:cubicBezTo>
                    <a:pt x="11235" y="11240"/>
                    <a:pt x="11587" y="10568"/>
                    <a:pt x="11747" y="9831"/>
                  </a:cubicBezTo>
                  <a:lnTo>
                    <a:pt x="8963" y="9479"/>
                  </a:lnTo>
                  <a:cubicBezTo>
                    <a:pt x="8835" y="9831"/>
                    <a:pt x="8611" y="10151"/>
                    <a:pt x="8354" y="10440"/>
                  </a:cubicBezTo>
                  <a:cubicBezTo>
                    <a:pt x="8098" y="10696"/>
                    <a:pt x="7778" y="10888"/>
                    <a:pt x="7458" y="10984"/>
                  </a:cubicBezTo>
                  <a:cubicBezTo>
                    <a:pt x="7042" y="11144"/>
                    <a:pt x="6658" y="11208"/>
                    <a:pt x="6242" y="11208"/>
                  </a:cubicBezTo>
                  <a:cubicBezTo>
                    <a:pt x="5634" y="11208"/>
                    <a:pt x="5058" y="11048"/>
                    <a:pt x="4546" y="10760"/>
                  </a:cubicBezTo>
                  <a:cubicBezTo>
                    <a:pt x="4034" y="10472"/>
                    <a:pt x="3650" y="10023"/>
                    <a:pt x="3394" y="9511"/>
                  </a:cubicBezTo>
                  <a:cubicBezTo>
                    <a:pt x="3119" y="8902"/>
                    <a:pt x="2990" y="8263"/>
                    <a:pt x="3006" y="7623"/>
                  </a:cubicBezTo>
                  <a:lnTo>
                    <a:pt x="11875" y="7623"/>
                  </a:lnTo>
                  <a:lnTo>
                    <a:pt x="11875" y="6663"/>
                  </a:lnTo>
                  <a:cubicBezTo>
                    <a:pt x="11875" y="5639"/>
                    <a:pt x="11715" y="4614"/>
                    <a:pt x="11395" y="3654"/>
                  </a:cubicBezTo>
                  <a:cubicBezTo>
                    <a:pt x="11139" y="2886"/>
                    <a:pt x="10691" y="2182"/>
                    <a:pt x="10147" y="1606"/>
                  </a:cubicBezTo>
                  <a:cubicBezTo>
                    <a:pt x="9603" y="1062"/>
                    <a:pt x="8963" y="646"/>
                    <a:pt x="8290" y="390"/>
                  </a:cubicBezTo>
                  <a:cubicBezTo>
                    <a:pt x="7617" y="155"/>
                    <a:pt x="6944" y="2"/>
                    <a:pt x="6246" y="2"/>
                  </a:cubicBezTo>
                  <a:cubicBezTo>
                    <a:pt x="6181" y="2"/>
                    <a:pt x="6115" y="3"/>
                    <a:pt x="6050" y="6"/>
                  </a:cubicBezTo>
                  <a:cubicBezTo>
                    <a:pt x="5973" y="2"/>
                    <a:pt x="5896" y="1"/>
                    <a:pt x="5820"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1" name="Google Shape;2861;p240"/>
            <p:cNvSpPr/>
            <p:nvPr/>
          </p:nvSpPr>
          <p:spPr>
            <a:xfrm>
              <a:off x="5450300" y="2620550"/>
              <a:ext cx="357700" cy="450675"/>
            </a:xfrm>
            <a:custGeom>
              <a:rect b="b" l="l" r="r" t="t"/>
              <a:pathLst>
                <a:path extrusionOk="0" h="18027" w="14308">
                  <a:moveTo>
                    <a:pt x="6057" y="2529"/>
                  </a:moveTo>
                  <a:cubicBezTo>
                    <a:pt x="6498" y="2529"/>
                    <a:pt x="6905" y="2718"/>
                    <a:pt x="7202" y="3044"/>
                  </a:cubicBezTo>
                  <a:cubicBezTo>
                    <a:pt x="7490" y="3332"/>
                    <a:pt x="7650" y="3716"/>
                    <a:pt x="7650" y="4101"/>
                  </a:cubicBezTo>
                  <a:cubicBezTo>
                    <a:pt x="7650" y="4517"/>
                    <a:pt x="7554" y="4933"/>
                    <a:pt x="7298" y="5285"/>
                  </a:cubicBezTo>
                  <a:cubicBezTo>
                    <a:pt x="7042" y="5669"/>
                    <a:pt x="6690" y="5989"/>
                    <a:pt x="6306" y="6213"/>
                  </a:cubicBezTo>
                  <a:lnTo>
                    <a:pt x="5340" y="6901"/>
                  </a:lnTo>
                  <a:lnTo>
                    <a:pt x="5340" y="6901"/>
                  </a:lnTo>
                  <a:cubicBezTo>
                    <a:pt x="5299" y="6853"/>
                    <a:pt x="5259" y="6805"/>
                    <a:pt x="5217" y="6757"/>
                  </a:cubicBezTo>
                  <a:cubicBezTo>
                    <a:pt x="4929" y="6373"/>
                    <a:pt x="4673" y="5957"/>
                    <a:pt x="4417" y="5541"/>
                  </a:cubicBezTo>
                  <a:cubicBezTo>
                    <a:pt x="4225" y="5189"/>
                    <a:pt x="4129" y="4773"/>
                    <a:pt x="4129" y="4357"/>
                  </a:cubicBezTo>
                  <a:cubicBezTo>
                    <a:pt x="4129" y="4068"/>
                    <a:pt x="4193" y="3748"/>
                    <a:pt x="4353" y="3492"/>
                  </a:cubicBezTo>
                  <a:cubicBezTo>
                    <a:pt x="4513" y="3204"/>
                    <a:pt x="4737" y="2948"/>
                    <a:pt x="4993" y="2788"/>
                  </a:cubicBezTo>
                  <a:cubicBezTo>
                    <a:pt x="5281" y="2628"/>
                    <a:pt x="5633" y="2532"/>
                    <a:pt x="5954" y="2532"/>
                  </a:cubicBezTo>
                  <a:cubicBezTo>
                    <a:pt x="5988" y="2530"/>
                    <a:pt x="6023" y="2529"/>
                    <a:pt x="6057" y="2529"/>
                  </a:cubicBezTo>
                  <a:close/>
                  <a:moveTo>
                    <a:pt x="4832" y="10378"/>
                  </a:moveTo>
                  <a:lnTo>
                    <a:pt x="8342" y="14533"/>
                  </a:lnTo>
                  <a:lnTo>
                    <a:pt x="8342" y="14533"/>
                  </a:lnTo>
                  <a:cubicBezTo>
                    <a:pt x="8076" y="14730"/>
                    <a:pt x="7791" y="14904"/>
                    <a:pt x="7490" y="15047"/>
                  </a:cubicBezTo>
                  <a:cubicBezTo>
                    <a:pt x="6946" y="15335"/>
                    <a:pt x="6338" y="15463"/>
                    <a:pt x="5697" y="15463"/>
                  </a:cubicBezTo>
                  <a:cubicBezTo>
                    <a:pt x="5648" y="15466"/>
                    <a:pt x="5599" y="15467"/>
                    <a:pt x="5550" y="15467"/>
                  </a:cubicBezTo>
                  <a:cubicBezTo>
                    <a:pt x="5114" y="15467"/>
                    <a:pt x="4660" y="15344"/>
                    <a:pt x="4257" y="15143"/>
                  </a:cubicBezTo>
                  <a:cubicBezTo>
                    <a:pt x="3873" y="14919"/>
                    <a:pt x="3521" y="14598"/>
                    <a:pt x="3297" y="14214"/>
                  </a:cubicBezTo>
                  <a:cubicBezTo>
                    <a:pt x="2849" y="13510"/>
                    <a:pt x="2849" y="12582"/>
                    <a:pt x="3329" y="11878"/>
                  </a:cubicBezTo>
                  <a:cubicBezTo>
                    <a:pt x="3649" y="11366"/>
                    <a:pt x="4033" y="10918"/>
                    <a:pt x="4545" y="10598"/>
                  </a:cubicBezTo>
                  <a:lnTo>
                    <a:pt x="4832" y="10378"/>
                  </a:lnTo>
                  <a:close/>
                  <a:moveTo>
                    <a:pt x="5743" y="0"/>
                  </a:moveTo>
                  <a:cubicBezTo>
                    <a:pt x="4975" y="0"/>
                    <a:pt x="4239" y="191"/>
                    <a:pt x="3585" y="548"/>
                  </a:cubicBezTo>
                  <a:cubicBezTo>
                    <a:pt x="2945" y="900"/>
                    <a:pt x="2401" y="1444"/>
                    <a:pt x="2049" y="2084"/>
                  </a:cubicBezTo>
                  <a:cubicBezTo>
                    <a:pt x="1665" y="2788"/>
                    <a:pt x="1473" y="3556"/>
                    <a:pt x="1505" y="4325"/>
                  </a:cubicBezTo>
                  <a:cubicBezTo>
                    <a:pt x="1473" y="5029"/>
                    <a:pt x="1633" y="5733"/>
                    <a:pt x="1921" y="6373"/>
                  </a:cubicBezTo>
                  <a:cubicBezTo>
                    <a:pt x="2209" y="7013"/>
                    <a:pt x="2593" y="7621"/>
                    <a:pt x="3041" y="8165"/>
                  </a:cubicBezTo>
                  <a:cubicBezTo>
                    <a:pt x="3103" y="8245"/>
                    <a:pt x="3165" y="8325"/>
                    <a:pt x="3228" y="8405"/>
                  </a:cubicBezTo>
                  <a:lnTo>
                    <a:pt x="3228" y="8405"/>
                  </a:lnTo>
                  <a:cubicBezTo>
                    <a:pt x="2645" y="8808"/>
                    <a:pt x="2092" y="9241"/>
                    <a:pt x="1569" y="9734"/>
                  </a:cubicBezTo>
                  <a:cubicBezTo>
                    <a:pt x="1121" y="10150"/>
                    <a:pt x="737" y="10662"/>
                    <a:pt x="416" y="11238"/>
                  </a:cubicBezTo>
                  <a:cubicBezTo>
                    <a:pt x="160" y="11814"/>
                    <a:pt x="0" y="12454"/>
                    <a:pt x="32" y="13094"/>
                  </a:cubicBezTo>
                  <a:cubicBezTo>
                    <a:pt x="0" y="14919"/>
                    <a:pt x="993" y="16583"/>
                    <a:pt x="2625" y="17383"/>
                  </a:cubicBezTo>
                  <a:cubicBezTo>
                    <a:pt x="3495" y="17803"/>
                    <a:pt x="4449" y="18026"/>
                    <a:pt x="5409" y="18026"/>
                  </a:cubicBezTo>
                  <a:cubicBezTo>
                    <a:pt x="5473" y="18026"/>
                    <a:pt x="5537" y="18025"/>
                    <a:pt x="5601" y="18023"/>
                  </a:cubicBezTo>
                  <a:cubicBezTo>
                    <a:pt x="6402" y="18023"/>
                    <a:pt x="7202" y="17895"/>
                    <a:pt x="7970" y="17639"/>
                  </a:cubicBezTo>
                  <a:cubicBezTo>
                    <a:pt x="8688" y="17389"/>
                    <a:pt x="9375" y="16987"/>
                    <a:pt x="9973" y="16463"/>
                  </a:cubicBezTo>
                  <a:lnTo>
                    <a:pt x="9973" y="16463"/>
                  </a:lnTo>
                  <a:lnTo>
                    <a:pt x="11074" y="17767"/>
                  </a:lnTo>
                  <a:lnTo>
                    <a:pt x="14307" y="17767"/>
                  </a:lnTo>
                  <a:lnTo>
                    <a:pt x="11805" y="14720"/>
                  </a:lnTo>
                  <a:lnTo>
                    <a:pt x="11805" y="14720"/>
                  </a:lnTo>
                  <a:cubicBezTo>
                    <a:pt x="11863" y="14638"/>
                    <a:pt x="11918" y="14555"/>
                    <a:pt x="11971" y="14470"/>
                  </a:cubicBezTo>
                  <a:cubicBezTo>
                    <a:pt x="12387" y="13830"/>
                    <a:pt x="12707" y="13126"/>
                    <a:pt x="12899" y="12390"/>
                  </a:cubicBezTo>
                  <a:cubicBezTo>
                    <a:pt x="13155" y="11462"/>
                    <a:pt x="13283" y="10502"/>
                    <a:pt x="13251" y="9510"/>
                  </a:cubicBezTo>
                  <a:lnTo>
                    <a:pt x="10690" y="9510"/>
                  </a:lnTo>
                  <a:cubicBezTo>
                    <a:pt x="10690" y="10342"/>
                    <a:pt x="10562" y="11174"/>
                    <a:pt x="10242" y="11942"/>
                  </a:cubicBezTo>
                  <a:cubicBezTo>
                    <a:pt x="10171" y="12139"/>
                    <a:pt x="10089" y="12331"/>
                    <a:pt x="9997" y="12519"/>
                  </a:cubicBezTo>
                  <a:lnTo>
                    <a:pt x="9997" y="12519"/>
                  </a:lnTo>
                  <a:lnTo>
                    <a:pt x="6923" y="8775"/>
                  </a:lnTo>
                  <a:lnTo>
                    <a:pt x="6923" y="8775"/>
                  </a:lnTo>
                  <a:lnTo>
                    <a:pt x="7970" y="7973"/>
                  </a:lnTo>
                  <a:cubicBezTo>
                    <a:pt x="8610" y="7493"/>
                    <a:pt x="9186" y="6917"/>
                    <a:pt x="9634" y="6213"/>
                  </a:cubicBezTo>
                  <a:cubicBezTo>
                    <a:pt x="10018" y="5541"/>
                    <a:pt x="10210" y="4773"/>
                    <a:pt x="10210" y="4004"/>
                  </a:cubicBezTo>
                  <a:cubicBezTo>
                    <a:pt x="10210" y="2564"/>
                    <a:pt x="9442" y="1252"/>
                    <a:pt x="8226" y="548"/>
                  </a:cubicBezTo>
                  <a:cubicBezTo>
                    <a:pt x="7543" y="191"/>
                    <a:pt x="6832" y="0"/>
                    <a:pt x="6093" y="0"/>
                  </a:cubicBezTo>
                  <a:cubicBezTo>
                    <a:pt x="6036" y="0"/>
                    <a:pt x="5979" y="1"/>
                    <a:pt x="5922" y="4"/>
                  </a:cubicBezTo>
                  <a:cubicBezTo>
                    <a:pt x="5862" y="1"/>
                    <a:pt x="5802" y="0"/>
                    <a:pt x="5743"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2" name="Google Shape;2862;p240"/>
            <p:cNvSpPr/>
            <p:nvPr/>
          </p:nvSpPr>
          <p:spPr>
            <a:xfrm>
              <a:off x="5986400" y="2625350"/>
              <a:ext cx="323275" cy="439400"/>
            </a:xfrm>
            <a:custGeom>
              <a:rect b="b" l="l" r="r" t="t"/>
              <a:pathLst>
                <a:path extrusionOk="0" h="17576" w="12931">
                  <a:moveTo>
                    <a:pt x="5858" y="2660"/>
                  </a:moveTo>
                  <a:cubicBezTo>
                    <a:pt x="6498" y="2660"/>
                    <a:pt x="7138" y="2756"/>
                    <a:pt x="7746" y="3012"/>
                  </a:cubicBezTo>
                  <a:cubicBezTo>
                    <a:pt x="8194" y="3236"/>
                    <a:pt x="8578" y="3588"/>
                    <a:pt x="8834" y="4037"/>
                  </a:cubicBezTo>
                  <a:cubicBezTo>
                    <a:pt x="9090" y="4517"/>
                    <a:pt x="9218" y="5061"/>
                    <a:pt x="9186" y="5637"/>
                  </a:cubicBezTo>
                  <a:cubicBezTo>
                    <a:pt x="9218" y="6181"/>
                    <a:pt x="9090" y="6725"/>
                    <a:pt x="8834" y="7205"/>
                  </a:cubicBezTo>
                  <a:cubicBezTo>
                    <a:pt x="8578" y="7621"/>
                    <a:pt x="8226" y="7973"/>
                    <a:pt x="7746" y="8165"/>
                  </a:cubicBezTo>
                  <a:cubicBezTo>
                    <a:pt x="7170" y="8421"/>
                    <a:pt x="6530" y="8517"/>
                    <a:pt x="5890" y="8517"/>
                  </a:cubicBezTo>
                  <a:lnTo>
                    <a:pt x="3073" y="8517"/>
                  </a:lnTo>
                  <a:lnTo>
                    <a:pt x="3073" y="2660"/>
                  </a:lnTo>
                  <a:close/>
                  <a:moveTo>
                    <a:pt x="6552" y="1"/>
                  </a:moveTo>
                  <a:cubicBezTo>
                    <a:pt x="6481" y="1"/>
                    <a:pt x="6409" y="2"/>
                    <a:pt x="6338" y="4"/>
                  </a:cubicBezTo>
                  <a:lnTo>
                    <a:pt x="0" y="4"/>
                  </a:lnTo>
                  <a:lnTo>
                    <a:pt x="0" y="17575"/>
                  </a:lnTo>
                  <a:lnTo>
                    <a:pt x="3073" y="17575"/>
                  </a:lnTo>
                  <a:lnTo>
                    <a:pt x="3073" y="11142"/>
                  </a:lnTo>
                  <a:lnTo>
                    <a:pt x="6173" y="11142"/>
                  </a:lnTo>
                  <a:lnTo>
                    <a:pt x="9506" y="17575"/>
                  </a:lnTo>
                  <a:lnTo>
                    <a:pt x="12931" y="17575"/>
                  </a:lnTo>
                  <a:lnTo>
                    <a:pt x="9268" y="10612"/>
                  </a:lnTo>
                  <a:lnTo>
                    <a:pt x="9268" y="10612"/>
                  </a:lnTo>
                  <a:cubicBezTo>
                    <a:pt x="9380" y="10568"/>
                    <a:pt x="9491" y="10520"/>
                    <a:pt x="9602" y="10470"/>
                  </a:cubicBezTo>
                  <a:cubicBezTo>
                    <a:pt x="10434" y="10054"/>
                    <a:pt x="11139" y="9382"/>
                    <a:pt x="11619" y="8549"/>
                  </a:cubicBezTo>
                  <a:cubicBezTo>
                    <a:pt x="12099" y="7653"/>
                    <a:pt x="12323" y="6661"/>
                    <a:pt x="12323" y="5637"/>
                  </a:cubicBezTo>
                  <a:cubicBezTo>
                    <a:pt x="12323" y="4613"/>
                    <a:pt x="12099" y="3588"/>
                    <a:pt x="11619" y="2692"/>
                  </a:cubicBezTo>
                  <a:cubicBezTo>
                    <a:pt x="11171" y="1828"/>
                    <a:pt x="10466" y="1156"/>
                    <a:pt x="9634" y="708"/>
                  </a:cubicBezTo>
                  <a:cubicBezTo>
                    <a:pt x="8674" y="228"/>
                    <a:pt x="7629" y="1"/>
                    <a:pt x="6552"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3" name="Google Shape;2863;p240"/>
            <p:cNvSpPr/>
            <p:nvPr/>
          </p:nvSpPr>
          <p:spPr>
            <a:xfrm>
              <a:off x="6344075" y="2603825"/>
              <a:ext cx="91225" cy="461725"/>
            </a:xfrm>
            <a:custGeom>
              <a:rect b="b" l="l" r="r" t="t"/>
              <a:pathLst>
                <a:path extrusionOk="0" h="18469" w="3649">
                  <a:moveTo>
                    <a:pt x="1744" y="1"/>
                  </a:moveTo>
                  <a:cubicBezTo>
                    <a:pt x="1304" y="1"/>
                    <a:pt x="864" y="161"/>
                    <a:pt x="512" y="481"/>
                  </a:cubicBezTo>
                  <a:cubicBezTo>
                    <a:pt x="192" y="801"/>
                    <a:pt x="0" y="1249"/>
                    <a:pt x="0" y="1697"/>
                  </a:cubicBezTo>
                  <a:cubicBezTo>
                    <a:pt x="0" y="2145"/>
                    <a:pt x="192" y="2593"/>
                    <a:pt x="512" y="2881"/>
                  </a:cubicBezTo>
                  <a:cubicBezTo>
                    <a:pt x="832" y="3233"/>
                    <a:pt x="1280" y="3393"/>
                    <a:pt x="1728" y="3393"/>
                  </a:cubicBezTo>
                  <a:cubicBezTo>
                    <a:pt x="2209" y="3393"/>
                    <a:pt x="2625" y="3201"/>
                    <a:pt x="2977" y="2881"/>
                  </a:cubicBezTo>
                  <a:cubicBezTo>
                    <a:pt x="3649" y="2241"/>
                    <a:pt x="3649" y="1153"/>
                    <a:pt x="2977" y="481"/>
                  </a:cubicBezTo>
                  <a:cubicBezTo>
                    <a:pt x="2625" y="161"/>
                    <a:pt x="2185" y="1"/>
                    <a:pt x="1744" y="1"/>
                  </a:cubicBezTo>
                  <a:close/>
                  <a:moveTo>
                    <a:pt x="224" y="5250"/>
                  </a:moveTo>
                  <a:lnTo>
                    <a:pt x="224" y="18436"/>
                  </a:lnTo>
                  <a:lnTo>
                    <a:pt x="3233" y="18468"/>
                  </a:lnTo>
                  <a:lnTo>
                    <a:pt x="3233" y="5250"/>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4" name="Google Shape;2864;p240"/>
            <p:cNvSpPr/>
            <p:nvPr/>
          </p:nvSpPr>
          <p:spPr>
            <a:xfrm>
              <a:off x="6476100" y="2730950"/>
              <a:ext cx="272075" cy="340200"/>
            </a:xfrm>
            <a:custGeom>
              <a:rect b="b" l="l" r="r" t="t"/>
              <a:pathLst>
                <a:path extrusionOk="0" h="13608" w="10883">
                  <a:moveTo>
                    <a:pt x="5273" y="1"/>
                  </a:moveTo>
                  <a:cubicBezTo>
                    <a:pt x="4423" y="1"/>
                    <a:pt x="3580" y="162"/>
                    <a:pt x="2817" y="485"/>
                  </a:cubicBezTo>
                  <a:cubicBezTo>
                    <a:pt x="2081" y="773"/>
                    <a:pt x="1472" y="1253"/>
                    <a:pt x="992" y="1861"/>
                  </a:cubicBezTo>
                  <a:cubicBezTo>
                    <a:pt x="544" y="2501"/>
                    <a:pt x="320" y="3237"/>
                    <a:pt x="352" y="4005"/>
                  </a:cubicBezTo>
                  <a:cubicBezTo>
                    <a:pt x="320" y="4869"/>
                    <a:pt x="640" y="5734"/>
                    <a:pt x="1216" y="6406"/>
                  </a:cubicBezTo>
                  <a:cubicBezTo>
                    <a:pt x="1985" y="7110"/>
                    <a:pt x="2945" y="7558"/>
                    <a:pt x="3969" y="7718"/>
                  </a:cubicBezTo>
                  <a:lnTo>
                    <a:pt x="6113" y="8198"/>
                  </a:lnTo>
                  <a:cubicBezTo>
                    <a:pt x="6593" y="8262"/>
                    <a:pt x="7041" y="8454"/>
                    <a:pt x="7426" y="8774"/>
                  </a:cubicBezTo>
                  <a:cubicBezTo>
                    <a:pt x="7682" y="8998"/>
                    <a:pt x="7842" y="9350"/>
                    <a:pt x="7810" y="9702"/>
                  </a:cubicBezTo>
                  <a:cubicBezTo>
                    <a:pt x="7810" y="10150"/>
                    <a:pt x="7554" y="10567"/>
                    <a:pt x="7170" y="10823"/>
                  </a:cubicBezTo>
                  <a:cubicBezTo>
                    <a:pt x="6700" y="11116"/>
                    <a:pt x="6151" y="11275"/>
                    <a:pt x="5594" y="11275"/>
                  </a:cubicBezTo>
                  <a:cubicBezTo>
                    <a:pt x="5543" y="11275"/>
                    <a:pt x="5492" y="11273"/>
                    <a:pt x="5441" y="11271"/>
                  </a:cubicBezTo>
                  <a:cubicBezTo>
                    <a:pt x="5393" y="11273"/>
                    <a:pt x="5344" y="11275"/>
                    <a:pt x="5296" y="11275"/>
                  </a:cubicBezTo>
                  <a:cubicBezTo>
                    <a:pt x="4764" y="11275"/>
                    <a:pt x="4217" y="11116"/>
                    <a:pt x="3777" y="10823"/>
                  </a:cubicBezTo>
                  <a:cubicBezTo>
                    <a:pt x="3329" y="10503"/>
                    <a:pt x="3041" y="10022"/>
                    <a:pt x="2945" y="9478"/>
                  </a:cubicBezTo>
                  <a:lnTo>
                    <a:pt x="0" y="9734"/>
                  </a:lnTo>
                  <a:cubicBezTo>
                    <a:pt x="160" y="10887"/>
                    <a:pt x="768" y="11911"/>
                    <a:pt x="1696" y="12583"/>
                  </a:cubicBezTo>
                  <a:cubicBezTo>
                    <a:pt x="2657" y="13255"/>
                    <a:pt x="3905" y="13607"/>
                    <a:pt x="5473" y="13607"/>
                  </a:cubicBezTo>
                  <a:cubicBezTo>
                    <a:pt x="6433" y="13607"/>
                    <a:pt x="7362" y="13447"/>
                    <a:pt x="8258" y="13063"/>
                  </a:cubicBezTo>
                  <a:cubicBezTo>
                    <a:pt x="9026" y="12775"/>
                    <a:pt x="9698" y="12263"/>
                    <a:pt x="10178" y="11591"/>
                  </a:cubicBezTo>
                  <a:cubicBezTo>
                    <a:pt x="10626" y="10951"/>
                    <a:pt x="10850" y="10182"/>
                    <a:pt x="10850" y="9414"/>
                  </a:cubicBezTo>
                  <a:cubicBezTo>
                    <a:pt x="10882" y="8550"/>
                    <a:pt x="10562" y="7718"/>
                    <a:pt x="9954" y="7110"/>
                  </a:cubicBezTo>
                  <a:cubicBezTo>
                    <a:pt x="9218" y="6438"/>
                    <a:pt x="8290" y="6022"/>
                    <a:pt x="7298" y="5830"/>
                  </a:cubicBezTo>
                  <a:lnTo>
                    <a:pt x="5121" y="5350"/>
                  </a:lnTo>
                  <a:cubicBezTo>
                    <a:pt x="4609" y="5286"/>
                    <a:pt x="4129" y="5062"/>
                    <a:pt x="3745" y="4773"/>
                  </a:cubicBezTo>
                  <a:cubicBezTo>
                    <a:pt x="3457" y="4549"/>
                    <a:pt x="3297" y="4197"/>
                    <a:pt x="3329" y="3845"/>
                  </a:cubicBezTo>
                  <a:cubicBezTo>
                    <a:pt x="3329" y="3365"/>
                    <a:pt x="3553" y="2949"/>
                    <a:pt x="3969" y="2725"/>
                  </a:cubicBezTo>
                  <a:cubicBezTo>
                    <a:pt x="4401" y="2466"/>
                    <a:pt x="4885" y="2336"/>
                    <a:pt x="5374" y="2336"/>
                  </a:cubicBezTo>
                  <a:cubicBezTo>
                    <a:pt x="5428" y="2336"/>
                    <a:pt x="5483" y="2338"/>
                    <a:pt x="5537" y="2341"/>
                  </a:cubicBezTo>
                  <a:cubicBezTo>
                    <a:pt x="5587" y="2337"/>
                    <a:pt x="5637" y="2335"/>
                    <a:pt x="5687" y="2335"/>
                  </a:cubicBezTo>
                  <a:cubicBezTo>
                    <a:pt x="6028" y="2335"/>
                    <a:pt x="6383" y="2426"/>
                    <a:pt x="6689" y="2565"/>
                  </a:cubicBezTo>
                  <a:cubicBezTo>
                    <a:pt x="7009" y="2693"/>
                    <a:pt x="7266" y="2917"/>
                    <a:pt x="7458" y="3173"/>
                  </a:cubicBezTo>
                  <a:cubicBezTo>
                    <a:pt x="7650" y="3397"/>
                    <a:pt x="7778" y="3685"/>
                    <a:pt x="7874" y="3973"/>
                  </a:cubicBezTo>
                  <a:lnTo>
                    <a:pt x="10594" y="3653"/>
                  </a:lnTo>
                  <a:cubicBezTo>
                    <a:pt x="10434" y="2597"/>
                    <a:pt x="9858" y="1637"/>
                    <a:pt x="8994" y="965"/>
                  </a:cubicBezTo>
                  <a:cubicBezTo>
                    <a:pt x="8162" y="325"/>
                    <a:pt x="6977" y="5"/>
                    <a:pt x="5505" y="5"/>
                  </a:cubicBezTo>
                  <a:cubicBezTo>
                    <a:pt x="5428" y="2"/>
                    <a:pt x="5351" y="1"/>
                    <a:pt x="5273"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5" name="Google Shape;2865;p240"/>
            <p:cNvSpPr/>
            <p:nvPr/>
          </p:nvSpPr>
          <p:spPr>
            <a:xfrm>
              <a:off x="6798550" y="2625425"/>
              <a:ext cx="288075" cy="439325"/>
            </a:xfrm>
            <a:custGeom>
              <a:rect b="b" l="l" r="r" t="t"/>
              <a:pathLst>
                <a:path extrusionOk="0" h="17573" w="11523">
                  <a:moveTo>
                    <a:pt x="1" y="1"/>
                  </a:moveTo>
                  <a:lnTo>
                    <a:pt x="1" y="17572"/>
                  </a:lnTo>
                  <a:lnTo>
                    <a:pt x="2977" y="17572"/>
                  </a:lnTo>
                  <a:lnTo>
                    <a:pt x="2977" y="13159"/>
                  </a:lnTo>
                  <a:lnTo>
                    <a:pt x="4063" y="11952"/>
                  </a:lnTo>
                  <a:lnTo>
                    <a:pt x="4063" y="11952"/>
                  </a:lnTo>
                  <a:lnTo>
                    <a:pt x="7970" y="17572"/>
                  </a:lnTo>
                  <a:lnTo>
                    <a:pt x="11523" y="17572"/>
                  </a:lnTo>
                  <a:lnTo>
                    <a:pt x="6319" y="10088"/>
                  </a:lnTo>
                  <a:lnTo>
                    <a:pt x="11235" y="4386"/>
                  </a:lnTo>
                  <a:lnTo>
                    <a:pt x="7746" y="4386"/>
                  </a:lnTo>
                  <a:lnTo>
                    <a:pt x="3201" y="9699"/>
                  </a:lnTo>
                  <a:lnTo>
                    <a:pt x="2977" y="9699"/>
                  </a:lnTo>
                  <a:lnTo>
                    <a:pt x="2977" y="1"/>
                  </a:ln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6" name="Google Shape;2866;p240"/>
            <p:cNvSpPr/>
            <p:nvPr/>
          </p:nvSpPr>
          <p:spPr>
            <a:xfrm>
              <a:off x="7104200" y="2730950"/>
              <a:ext cx="272075" cy="340200"/>
            </a:xfrm>
            <a:custGeom>
              <a:rect b="b" l="l" r="r" t="t"/>
              <a:pathLst>
                <a:path extrusionOk="0" h="13608" w="10883">
                  <a:moveTo>
                    <a:pt x="5243" y="1"/>
                  </a:moveTo>
                  <a:cubicBezTo>
                    <a:pt x="4397" y="1"/>
                    <a:pt x="3578" y="162"/>
                    <a:pt x="2785" y="485"/>
                  </a:cubicBezTo>
                  <a:cubicBezTo>
                    <a:pt x="2081" y="773"/>
                    <a:pt x="1441" y="1253"/>
                    <a:pt x="993" y="1861"/>
                  </a:cubicBezTo>
                  <a:cubicBezTo>
                    <a:pt x="545" y="2501"/>
                    <a:pt x="321" y="3237"/>
                    <a:pt x="353" y="4005"/>
                  </a:cubicBezTo>
                  <a:cubicBezTo>
                    <a:pt x="289" y="4869"/>
                    <a:pt x="609" y="5734"/>
                    <a:pt x="1217" y="6406"/>
                  </a:cubicBezTo>
                  <a:cubicBezTo>
                    <a:pt x="1953" y="7110"/>
                    <a:pt x="2913" y="7558"/>
                    <a:pt x="3938" y="7718"/>
                  </a:cubicBezTo>
                  <a:lnTo>
                    <a:pt x="6114" y="8198"/>
                  </a:lnTo>
                  <a:cubicBezTo>
                    <a:pt x="6562" y="8262"/>
                    <a:pt x="7010" y="8454"/>
                    <a:pt x="7394" y="8774"/>
                  </a:cubicBezTo>
                  <a:cubicBezTo>
                    <a:pt x="7650" y="8998"/>
                    <a:pt x="7810" y="9350"/>
                    <a:pt x="7810" y="9702"/>
                  </a:cubicBezTo>
                  <a:cubicBezTo>
                    <a:pt x="7810" y="10150"/>
                    <a:pt x="7522" y="10599"/>
                    <a:pt x="7138" y="10823"/>
                  </a:cubicBezTo>
                  <a:cubicBezTo>
                    <a:pt x="6669" y="11116"/>
                    <a:pt x="6119" y="11275"/>
                    <a:pt x="5563" y="11275"/>
                  </a:cubicBezTo>
                  <a:cubicBezTo>
                    <a:pt x="5512" y="11275"/>
                    <a:pt x="5461" y="11273"/>
                    <a:pt x="5410" y="11271"/>
                  </a:cubicBezTo>
                  <a:cubicBezTo>
                    <a:pt x="5362" y="11273"/>
                    <a:pt x="5314" y="11275"/>
                    <a:pt x="5266" y="11275"/>
                  </a:cubicBezTo>
                  <a:cubicBezTo>
                    <a:pt x="4738" y="11275"/>
                    <a:pt x="4215" y="11113"/>
                    <a:pt x="3746" y="10791"/>
                  </a:cubicBezTo>
                  <a:cubicBezTo>
                    <a:pt x="3298" y="10471"/>
                    <a:pt x="3009" y="9990"/>
                    <a:pt x="2913" y="9446"/>
                  </a:cubicBezTo>
                  <a:lnTo>
                    <a:pt x="1" y="9734"/>
                  </a:lnTo>
                  <a:cubicBezTo>
                    <a:pt x="129" y="10887"/>
                    <a:pt x="737" y="11911"/>
                    <a:pt x="1697" y="12583"/>
                  </a:cubicBezTo>
                  <a:cubicBezTo>
                    <a:pt x="2625" y="13255"/>
                    <a:pt x="3874" y="13607"/>
                    <a:pt x="5442" y="13607"/>
                  </a:cubicBezTo>
                  <a:cubicBezTo>
                    <a:pt x="6402" y="13607"/>
                    <a:pt x="7362" y="13447"/>
                    <a:pt x="8258" y="13063"/>
                  </a:cubicBezTo>
                  <a:cubicBezTo>
                    <a:pt x="8995" y="12775"/>
                    <a:pt x="9667" y="12263"/>
                    <a:pt x="10147" y="11591"/>
                  </a:cubicBezTo>
                  <a:cubicBezTo>
                    <a:pt x="10627" y="10951"/>
                    <a:pt x="10851" y="10182"/>
                    <a:pt x="10851" y="9382"/>
                  </a:cubicBezTo>
                  <a:cubicBezTo>
                    <a:pt x="10883" y="8550"/>
                    <a:pt x="10563" y="7718"/>
                    <a:pt x="9955" y="7110"/>
                  </a:cubicBezTo>
                  <a:cubicBezTo>
                    <a:pt x="9187" y="6438"/>
                    <a:pt x="8258" y="5990"/>
                    <a:pt x="7266" y="5830"/>
                  </a:cubicBezTo>
                  <a:lnTo>
                    <a:pt x="5122" y="5350"/>
                  </a:lnTo>
                  <a:cubicBezTo>
                    <a:pt x="4610" y="5254"/>
                    <a:pt x="4130" y="5062"/>
                    <a:pt x="3714" y="4741"/>
                  </a:cubicBezTo>
                  <a:cubicBezTo>
                    <a:pt x="3458" y="4517"/>
                    <a:pt x="3298" y="4165"/>
                    <a:pt x="3330" y="3813"/>
                  </a:cubicBezTo>
                  <a:cubicBezTo>
                    <a:pt x="3330" y="3365"/>
                    <a:pt x="3554" y="2949"/>
                    <a:pt x="3938" y="2725"/>
                  </a:cubicBezTo>
                  <a:cubicBezTo>
                    <a:pt x="4370" y="2466"/>
                    <a:pt x="4854" y="2336"/>
                    <a:pt x="5343" y="2336"/>
                  </a:cubicBezTo>
                  <a:cubicBezTo>
                    <a:pt x="5397" y="2336"/>
                    <a:pt x="5452" y="2338"/>
                    <a:pt x="5506" y="2341"/>
                  </a:cubicBezTo>
                  <a:cubicBezTo>
                    <a:pt x="5560" y="2337"/>
                    <a:pt x="5613" y="2335"/>
                    <a:pt x="5666" y="2335"/>
                  </a:cubicBezTo>
                  <a:cubicBezTo>
                    <a:pt x="6021" y="2335"/>
                    <a:pt x="6356" y="2426"/>
                    <a:pt x="6690" y="2565"/>
                  </a:cubicBezTo>
                  <a:cubicBezTo>
                    <a:pt x="6978" y="2693"/>
                    <a:pt x="7266" y="2917"/>
                    <a:pt x="7458" y="3173"/>
                  </a:cubicBezTo>
                  <a:cubicBezTo>
                    <a:pt x="7650" y="3397"/>
                    <a:pt x="7778" y="3685"/>
                    <a:pt x="7842" y="3973"/>
                  </a:cubicBezTo>
                  <a:lnTo>
                    <a:pt x="10595" y="3653"/>
                  </a:lnTo>
                  <a:cubicBezTo>
                    <a:pt x="10435" y="2597"/>
                    <a:pt x="9859" y="1637"/>
                    <a:pt x="8995" y="965"/>
                  </a:cubicBezTo>
                  <a:cubicBezTo>
                    <a:pt x="8130" y="325"/>
                    <a:pt x="6978" y="5"/>
                    <a:pt x="5474" y="5"/>
                  </a:cubicBezTo>
                  <a:cubicBezTo>
                    <a:pt x="5397" y="2"/>
                    <a:pt x="5319" y="1"/>
                    <a:pt x="5243"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7" name="Google Shape;2867;p240"/>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2868" name="Google Shape;2868;p240"/>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2" name="Shape 2872"/>
        <p:cNvGrpSpPr/>
        <p:nvPr/>
      </p:nvGrpSpPr>
      <p:grpSpPr>
        <a:xfrm>
          <a:off x="0" y="0"/>
          <a:ext cx="0" cy="0"/>
          <a:chOff x="0" y="0"/>
          <a:chExt cx="0" cy="0"/>
        </a:xfrm>
      </p:grpSpPr>
      <p:sp>
        <p:nvSpPr>
          <p:cNvPr id="2873" name="Google Shape;2873;p241"/>
          <p:cNvSpPr txBox="1"/>
          <p:nvPr>
            <p:ph type="title"/>
          </p:nvPr>
        </p:nvSpPr>
        <p:spPr>
          <a:xfrm>
            <a:off x="585900" y="1415325"/>
            <a:ext cx="11019900" cy="625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94756"/>
              </a:buClr>
              <a:buSzPts val="4300"/>
              <a:buFont typeface="Inter Light"/>
              <a:buNone/>
            </a:pPr>
            <a:r>
              <a:rPr lang="en-US" sz="3600">
                <a:solidFill>
                  <a:srgbClr val="455560"/>
                </a:solidFill>
              </a:rPr>
              <a:t>Trusted by the</a:t>
            </a:r>
            <a:r>
              <a:rPr lang="en-US" sz="3600"/>
              <a:t> </a:t>
            </a:r>
            <a:r>
              <a:rPr lang="en-US" sz="3600">
                <a:solidFill>
                  <a:srgbClr val="507EE9"/>
                </a:solidFill>
              </a:rPr>
              <a:t>World’s Leading Brands</a:t>
            </a:r>
            <a:endParaRPr sz="3600">
              <a:solidFill>
                <a:srgbClr val="507EE9"/>
              </a:solidFill>
            </a:endParaRPr>
          </a:p>
        </p:txBody>
      </p:sp>
      <p:pic>
        <p:nvPicPr>
          <p:cNvPr id="2874" name="Google Shape;2874;p241"/>
          <p:cNvPicPr preferRelativeResize="0"/>
          <p:nvPr/>
        </p:nvPicPr>
        <p:blipFill>
          <a:blip r:embed="rId3">
            <a:alphaModFix/>
          </a:blip>
          <a:stretch>
            <a:fillRect/>
          </a:stretch>
        </p:blipFill>
        <p:spPr>
          <a:xfrm>
            <a:off x="1181912" y="2692787"/>
            <a:ext cx="1552573" cy="304775"/>
          </a:xfrm>
          <a:prstGeom prst="rect">
            <a:avLst/>
          </a:prstGeom>
          <a:noFill/>
          <a:ln>
            <a:noFill/>
          </a:ln>
        </p:spPr>
      </p:pic>
      <p:pic>
        <p:nvPicPr>
          <p:cNvPr id="2875" name="Google Shape;2875;p241"/>
          <p:cNvPicPr preferRelativeResize="0"/>
          <p:nvPr/>
        </p:nvPicPr>
        <p:blipFill rotWithShape="1">
          <a:blip r:embed="rId4">
            <a:alphaModFix/>
          </a:blip>
          <a:srcRect b="10987" l="0" r="0" t="12065"/>
          <a:stretch/>
        </p:blipFill>
        <p:spPr>
          <a:xfrm>
            <a:off x="5258925" y="2692775"/>
            <a:ext cx="1554125" cy="304792"/>
          </a:xfrm>
          <a:prstGeom prst="rect">
            <a:avLst/>
          </a:prstGeom>
          <a:noFill/>
          <a:ln>
            <a:noFill/>
          </a:ln>
        </p:spPr>
      </p:pic>
      <p:pic>
        <p:nvPicPr>
          <p:cNvPr id="2876" name="Google Shape;2876;p241"/>
          <p:cNvPicPr preferRelativeResize="0"/>
          <p:nvPr/>
        </p:nvPicPr>
        <p:blipFill rotWithShape="1">
          <a:blip r:embed="rId5">
            <a:alphaModFix/>
          </a:blip>
          <a:srcRect b="39742" l="10595" r="10334" t="40035"/>
          <a:stretch/>
        </p:blipFill>
        <p:spPr>
          <a:xfrm>
            <a:off x="7435525" y="3561875"/>
            <a:ext cx="1551401" cy="264452"/>
          </a:xfrm>
          <a:prstGeom prst="rect">
            <a:avLst/>
          </a:prstGeom>
          <a:noFill/>
          <a:ln>
            <a:noFill/>
          </a:ln>
        </p:spPr>
      </p:pic>
      <p:pic>
        <p:nvPicPr>
          <p:cNvPr id="2877" name="Google Shape;2877;p241"/>
          <p:cNvPicPr preferRelativeResize="0"/>
          <p:nvPr/>
        </p:nvPicPr>
        <p:blipFill rotWithShape="1">
          <a:blip r:embed="rId6">
            <a:alphaModFix/>
          </a:blip>
          <a:srcRect b="34089" l="0" r="0" t="36159"/>
          <a:stretch/>
        </p:blipFill>
        <p:spPr>
          <a:xfrm>
            <a:off x="3446288" y="2662587"/>
            <a:ext cx="1227402" cy="365174"/>
          </a:xfrm>
          <a:prstGeom prst="rect">
            <a:avLst/>
          </a:prstGeom>
          <a:noFill/>
          <a:ln>
            <a:noFill/>
          </a:ln>
        </p:spPr>
      </p:pic>
      <p:pic>
        <p:nvPicPr>
          <p:cNvPr id="2878" name="Google Shape;2878;p241"/>
          <p:cNvPicPr preferRelativeResize="0"/>
          <p:nvPr/>
        </p:nvPicPr>
        <p:blipFill>
          <a:blip r:embed="rId7">
            <a:alphaModFix/>
          </a:blip>
          <a:stretch>
            <a:fillRect/>
          </a:stretch>
        </p:blipFill>
        <p:spPr>
          <a:xfrm>
            <a:off x="5194737" y="3561662"/>
            <a:ext cx="1584675" cy="264925"/>
          </a:xfrm>
          <a:prstGeom prst="rect">
            <a:avLst/>
          </a:prstGeom>
          <a:noFill/>
          <a:ln>
            <a:noFill/>
          </a:ln>
        </p:spPr>
      </p:pic>
      <p:pic>
        <p:nvPicPr>
          <p:cNvPr id="2879" name="Google Shape;2879;p241"/>
          <p:cNvPicPr preferRelativeResize="0"/>
          <p:nvPr/>
        </p:nvPicPr>
        <p:blipFill rotWithShape="1">
          <a:blip r:embed="rId8">
            <a:alphaModFix/>
          </a:blip>
          <a:srcRect b="32898" l="0" r="0" t="31294"/>
          <a:stretch/>
        </p:blipFill>
        <p:spPr>
          <a:xfrm>
            <a:off x="3491975" y="4412687"/>
            <a:ext cx="1041551" cy="372936"/>
          </a:xfrm>
          <a:prstGeom prst="rect">
            <a:avLst/>
          </a:prstGeom>
          <a:noFill/>
          <a:ln>
            <a:noFill/>
          </a:ln>
        </p:spPr>
      </p:pic>
      <p:pic>
        <p:nvPicPr>
          <p:cNvPr id="2880" name="Google Shape;2880;p241"/>
          <p:cNvPicPr preferRelativeResize="0"/>
          <p:nvPr/>
        </p:nvPicPr>
        <p:blipFill>
          <a:blip r:embed="rId9">
            <a:alphaModFix/>
          </a:blip>
          <a:stretch>
            <a:fillRect/>
          </a:stretch>
        </p:blipFill>
        <p:spPr>
          <a:xfrm>
            <a:off x="3497062" y="3405901"/>
            <a:ext cx="1041550" cy="533275"/>
          </a:xfrm>
          <a:prstGeom prst="rect">
            <a:avLst/>
          </a:prstGeom>
          <a:noFill/>
          <a:ln>
            <a:noFill/>
          </a:ln>
        </p:spPr>
      </p:pic>
      <p:pic>
        <p:nvPicPr>
          <p:cNvPr id="2881" name="Google Shape;2881;p241"/>
          <p:cNvPicPr preferRelativeResize="0"/>
          <p:nvPr/>
        </p:nvPicPr>
        <p:blipFill>
          <a:blip r:embed="rId10">
            <a:alphaModFix/>
          </a:blip>
          <a:stretch>
            <a:fillRect/>
          </a:stretch>
        </p:blipFill>
        <p:spPr>
          <a:xfrm>
            <a:off x="7515229" y="4476671"/>
            <a:ext cx="1392026" cy="292921"/>
          </a:xfrm>
          <a:prstGeom prst="rect">
            <a:avLst/>
          </a:prstGeom>
          <a:noFill/>
          <a:ln>
            <a:noFill/>
          </a:ln>
        </p:spPr>
      </p:pic>
      <p:pic>
        <p:nvPicPr>
          <p:cNvPr id="2882" name="Google Shape;2882;p241"/>
          <p:cNvPicPr preferRelativeResize="0"/>
          <p:nvPr/>
        </p:nvPicPr>
        <p:blipFill>
          <a:blip r:embed="rId11">
            <a:alphaModFix/>
          </a:blip>
          <a:stretch>
            <a:fillRect/>
          </a:stretch>
        </p:blipFill>
        <p:spPr>
          <a:xfrm>
            <a:off x="1229525" y="3514913"/>
            <a:ext cx="1392014" cy="355925"/>
          </a:xfrm>
          <a:prstGeom prst="rect">
            <a:avLst/>
          </a:prstGeom>
          <a:noFill/>
          <a:ln>
            <a:noFill/>
          </a:ln>
        </p:spPr>
      </p:pic>
      <p:pic>
        <p:nvPicPr>
          <p:cNvPr id="2883" name="Google Shape;2883;p241"/>
          <p:cNvPicPr preferRelativeResize="0"/>
          <p:nvPr/>
        </p:nvPicPr>
        <p:blipFill rotWithShape="1">
          <a:blip r:embed="rId12">
            <a:alphaModFix/>
          </a:blip>
          <a:srcRect b="29551" l="7720" r="7712" t="28369"/>
          <a:stretch/>
        </p:blipFill>
        <p:spPr>
          <a:xfrm>
            <a:off x="9564499" y="4254900"/>
            <a:ext cx="1551399" cy="514688"/>
          </a:xfrm>
          <a:prstGeom prst="rect">
            <a:avLst/>
          </a:prstGeom>
          <a:noFill/>
          <a:ln>
            <a:noFill/>
          </a:ln>
        </p:spPr>
      </p:pic>
      <p:pic>
        <p:nvPicPr>
          <p:cNvPr id="2884" name="Google Shape;2884;p241"/>
          <p:cNvPicPr preferRelativeResize="0"/>
          <p:nvPr/>
        </p:nvPicPr>
        <p:blipFill rotWithShape="1">
          <a:blip r:embed="rId13">
            <a:alphaModFix/>
          </a:blip>
          <a:srcRect b="26442" l="9043" r="8516" t="25313"/>
          <a:stretch/>
        </p:blipFill>
        <p:spPr>
          <a:xfrm>
            <a:off x="5430696" y="4390700"/>
            <a:ext cx="1187376" cy="416899"/>
          </a:xfrm>
          <a:prstGeom prst="rect">
            <a:avLst/>
          </a:prstGeom>
          <a:noFill/>
          <a:ln>
            <a:noFill/>
          </a:ln>
        </p:spPr>
      </p:pic>
      <p:pic>
        <p:nvPicPr>
          <p:cNvPr id="2885" name="Google Shape;2885;p241"/>
          <p:cNvPicPr preferRelativeResize="0"/>
          <p:nvPr/>
        </p:nvPicPr>
        <p:blipFill>
          <a:blip r:embed="rId14">
            <a:alphaModFix/>
          </a:blip>
          <a:stretch>
            <a:fillRect/>
          </a:stretch>
        </p:blipFill>
        <p:spPr>
          <a:xfrm>
            <a:off x="7336302" y="2578967"/>
            <a:ext cx="1749832" cy="444467"/>
          </a:xfrm>
          <a:prstGeom prst="rect">
            <a:avLst/>
          </a:prstGeom>
          <a:noFill/>
          <a:ln>
            <a:noFill/>
          </a:ln>
        </p:spPr>
      </p:pic>
      <p:pic>
        <p:nvPicPr>
          <p:cNvPr id="2886" name="Google Shape;2886;p241"/>
          <p:cNvPicPr preferRelativeResize="0"/>
          <p:nvPr/>
        </p:nvPicPr>
        <p:blipFill>
          <a:blip r:embed="rId15">
            <a:alphaModFix/>
          </a:blip>
          <a:stretch>
            <a:fillRect/>
          </a:stretch>
        </p:blipFill>
        <p:spPr>
          <a:xfrm>
            <a:off x="1165865" y="4358133"/>
            <a:ext cx="1584666" cy="482065"/>
          </a:xfrm>
          <a:prstGeom prst="rect">
            <a:avLst/>
          </a:prstGeom>
          <a:noFill/>
          <a:ln>
            <a:noFill/>
          </a:ln>
        </p:spPr>
      </p:pic>
      <p:pic>
        <p:nvPicPr>
          <p:cNvPr id="2887" name="Google Shape;2887;p241"/>
          <p:cNvPicPr preferRelativeResize="0"/>
          <p:nvPr/>
        </p:nvPicPr>
        <p:blipFill rotWithShape="1">
          <a:blip r:embed="rId16">
            <a:alphaModFix/>
          </a:blip>
          <a:srcRect b="16392" l="0" r="0" t="16398"/>
          <a:stretch/>
        </p:blipFill>
        <p:spPr>
          <a:xfrm>
            <a:off x="9936950" y="2616867"/>
            <a:ext cx="806490" cy="355933"/>
          </a:xfrm>
          <a:prstGeom prst="rect">
            <a:avLst/>
          </a:prstGeom>
          <a:noFill/>
          <a:ln>
            <a:noFill/>
          </a:ln>
        </p:spPr>
      </p:pic>
      <p:pic>
        <p:nvPicPr>
          <p:cNvPr id="2888" name="Google Shape;2888;p241"/>
          <p:cNvPicPr preferRelativeResize="0"/>
          <p:nvPr/>
        </p:nvPicPr>
        <p:blipFill rotWithShape="1">
          <a:blip r:embed="rId17">
            <a:alphaModFix/>
          </a:blip>
          <a:srcRect b="0" l="300" r="-300" t="0"/>
          <a:stretch/>
        </p:blipFill>
        <p:spPr>
          <a:xfrm>
            <a:off x="9654812" y="3549147"/>
            <a:ext cx="1370800" cy="2782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pic>
        <p:nvPicPr>
          <p:cNvPr id="2893" name="Google Shape;2893;p242"/>
          <p:cNvPicPr preferRelativeResize="0"/>
          <p:nvPr>
            <p:ph idx="2" type="pic"/>
          </p:nvPr>
        </p:nvPicPr>
        <p:blipFill rotWithShape="1">
          <a:blip r:embed="rId3">
            <a:alphaModFix/>
          </a:blip>
          <a:srcRect b="9461" l="0" r="0" t="9461"/>
          <a:stretch/>
        </p:blipFill>
        <p:spPr>
          <a:xfrm>
            <a:off x="279936" y="281108"/>
            <a:ext cx="11631600" cy="6285600"/>
          </a:xfrm>
          <a:prstGeom prst="roundRect">
            <a:avLst>
              <a:gd fmla="val 1091" name="adj"/>
            </a:avLst>
          </a:prstGeom>
          <a:solidFill>
            <a:srgbClr val="D8D8D8">
              <a:alpha val="41570"/>
            </a:srgbClr>
          </a:solidFill>
          <a:ln>
            <a:noFill/>
          </a:ln>
        </p:spPr>
      </p:pic>
      <p:sp>
        <p:nvSpPr>
          <p:cNvPr id="2894" name="Google Shape;2894;p242"/>
          <p:cNvSpPr/>
          <p:nvPr/>
        </p:nvSpPr>
        <p:spPr>
          <a:xfrm>
            <a:off x="11357674" y="3211477"/>
            <a:ext cx="276900" cy="274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descr="Circle&#10;&#10;Description automatically generated" id="2895" name="Google Shape;2895;p242"/>
          <p:cNvPicPr preferRelativeResize="0"/>
          <p:nvPr/>
        </p:nvPicPr>
        <p:blipFill rotWithShape="1">
          <a:blip r:embed="rId4">
            <a:alphaModFix amt="45000"/>
          </a:blip>
          <a:srcRect b="0" l="0" r="0" t="0"/>
          <a:stretch/>
        </p:blipFill>
        <p:spPr>
          <a:xfrm>
            <a:off x="3591529" y="748349"/>
            <a:ext cx="4856158" cy="5039843"/>
          </a:xfrm>
          <a:prstGeom prst="rect">
            <a:avLst/>
          </a:prstGeom>
          <a:noFill/>
          <a:ln>
            <a:noFill/>
          </a:ln>
          <a:effectLst>
            <a:outerShdw blurRad="50800" rotWithShape="0" algn="ctr" dir="5400000" dist="50800">
              <a:srgbClr val="000000">
                <a:alpha val="0"/>
              </a:srgbClr>
            </a:outerShdw>
          </a:effectLst>
        </p:spPr>
      </p:pic>
      <p:cxnSp>
        <p:nvCxnSpPr>
          <p:cNvPr id="2896" name="Google Shape;2896;p242"/>
          <p:cNvCxnSpPr/>
          <p:nvPr/>
        </p:nvCxnSpPr>
        <p:spPr>
          <a:xfrm>
            <a:off x="521348" y="3344082"/>
            <a:ext cx="11031900" cy="24900"/>
          </a:xfrm>
          <a:prstGeom prst="straightConnector1">
            <a:avLst/>
          </a:prstGeom>
          <a:noFill/>
          <a:ln cap="flat" cmpd="sng" w="12700">
            <a:solidFill>
              <a:srgbClr val="A0A5A9">
                <a:alpha val="34900"/>
              </a:srgbClr>
            </a:solidFill>
            <a:prstDash val="solid"/>
            <a:miter lim="800000"/>
            <a:headEnd len="sm" w="sm" type="none"/>
            <a:tailEnd len="sm" w="sm" type="none"/>
          </a:ln>
        </p:spPr>
      </p:cxnSp>
      <p:sp>
        <p:nvSpPr>
          <p:cNvPr id="2897" name="Google Shape;2897;p242"/>
          <p:cNvSpPr/>
          <p:nvPr/>
        </p:nvSpPr>
        <p:spPr>
          <a:xfrm>
            <a:off x="1448769"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98" name="Google Shape;2898;p242"/>
          <p:cNvSpPr/>
          <p:nvPr/>
        </p:nvSpPr>
        <p:spPr>
          <a:xfrm>
            <a:off x="468173" y="3032948"/>
            <a:ext cx="622500" cy="6225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99" name="Google Shape;2899;p242"/>
          <p:cNvSpPr/>
          <p:nvPr/>
        </p:nvSpPr>
        <p:spPr>
          <a:xfrm>
            <a:off x="3015473"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900" name="Google Shape;2900;p242"/>
          <p:cNvSpPr/>
          <p:nvPr/>
        </p:nvSpPr>
        <p:spPr>
          <a:xfrm>
            <a:off x="4605807"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901" name="Google Shape;2901;p242"/>
          <p:cNvSpPr/>
          <p:nvPr/>
        </p:nvSpPr>
        <p:spPr>
          <a:xfrm>
            <a:off x="6307686" y="2678077"/>
            <a:ext cx="1350000" cy="1350000"/>
          </a:xfrm>
          <a:prstGeom prst="ellipse">
            <a:avLst/>
          </a:prstGeom>
          <a:solidFill>
            <a:srgbClr val="385BFF"/>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902" name="Google Shape;2902;p242"/>
          <p:cNvSpPr/>
          <p:nvPr/>
        </p:nvSpPr>
        <p:spPr>
          <a:xfrm>
            <a:off x="7939846" y="2678077"/>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2903" name="Google Shape;2903;p242"/>
          <p:cNvPicPr preferRelativeResize="0"/>
          <p:nvPr/>
        </p:nvPicPr>
        <p:blipFill rotWithShape="1">
          <a:blip r:embed="rId5">
            <a:alphaModFix/>
          </a:blip>
          <a:srcRect b="0" l="0" r="0" t="0"/>
          <a:stretch/>
        </p:blipFill>
        <p:spPr>
          <a:xfrm>
            <a:off x="597548" y="3162323"/>
            <a:ext cx="363518" cy="363518"/>
          </a:xfrm>
          <a:prstGeom prst="rect">
            <a:avLst/>
          </a:prstGeom>
          <a:noFill/>
          <a:ln>
            <a:noFill/>
          </a:ln>
        </p:spPr>
      </p:pic>
      <p:sp>
        <p:nvSpPr>
          <p:cNvPr id="2904" name="Google Shape;2904;p242"/>
          <p:cNvSpPr txBox="1"/>
          <p:nvPr>
            <p:ph idx="4" type="body"/>
          </p:nvPr>
        </p:nvSpPr>
        <p:spPr>
          <a:xfrm>
            <a:off x="1568294" y="3020052"/>
            <a:ext cx="1059300" cy="496500"/>
          </a:xfrm>
          <a:prstGeom prst="rect">
            <a:avLst/>
          </a:prstGeom>
        </p:spPr>
        <p:txBody>
          <a:bodyPr anchorCtr="0" anchor="t" bIns="45700" lIns="90000" spcFirstLastPara="1" rIns="90000" wrap="square" tIns="45700">
            <a:noAutofit/>
          </a:bodyPr>
          <a:lstStyle/>
          <a:p>
            <a:pPr indent="0" lvl="0" marL="0" rtl="0" algn="ctr">
              <a:spcBef>
                <a:spcPts val="1500"/>
              </a:spcBef>
              <a:spcAft>
                <a:spcPts val="0"/>
              </a:spcAft>
              <a:buNone/>
            </a:pPr>
            <a:r>
              <a:rPr lang="en-US" sz="3200">
                <a:solidFill>
                  <a:srgbClr val="455560"/>
                </a:solidFill>
                <a:latin typeface="Inter Light"/>
                <a:ea typeface="Inter Light"/>
                <a:cs typeface="Inter Light"/>
                <a:sym typeface="Inter Light"/>
              </a:rPr>
              <a:t>87k</a:t>
            </a:r>
            <a:r>
              <a:rPr lang="en-US" sz="900">
                <a:solidFill>
                  <a:srgbClr val="455560"/>
                </a:solidFill>
              </a:rPr>
              <a:t>+</a:t>
            </a:r>
            <a:endParaRPr>
              <a:solidFill>
                <a:srgbClr val="455560"/>
              </a:solidFill>
            </a:endParaRPr>
          </a:p>
        </p:txBody>
      </p:sp>
      <p:sp>
        <p:nvSpPr>
          <p:cNvPr id="2905" name="Google Shape;2905;p242"/>
          <p:cNvSpPr txBox="1"/>
          <p:nvPr>
            <p:ph idx="4294967295" type="body"/>
          </p:nvPr>
        </p:nvSpPr>
        <p:spPr>
          <a:xfrm>
            <a:off x="1378017" y="3457200"/>
            <a:ext cx="1350000" cy="198000"/>
          </a:xfrm>
          <a:prstGeom prst="rect">
            <a:avLst/>
          </a:prstGeom>
        </p:spPr>
        <p:txBody>
          <a:bodyPr anchorCtr="0" anchor="t" bIns="45700" lIns="90000" spcFirstLastPara="1" rIns="90000" wrap="square" tIns="45700">
            <a:noAutofit/>
          </a:bodyPr>
          <a:lstStyle/>
          <a:p>
            <a:pPr indent="0" lvl="0" marL="0" rtl="0" algn="ctr">
              <a:lnSpc>
                <a:spcPct val="100000"/>
              </a:lnSpc>
              <a:spcBef>
                <a:spcPts val="1500"/>
              </a:spcBef>
              <a:spcAft>
                <a:spcPts val="0"/>
              </a:spcAft>
              <a:buSzPts val="1200"/>
              <a:buNone/>
            </a:pPr>
            <a:r>
              <a:rPr lang="en-US" sz="900">
                <a:solidFill>
                  <a:srgbClr val="507EE9"/>
                </a:solidFill>
              </a:rPr>
              <a:t>Regulations</a:t>
            </a:r>
            <a:endParaRPr sz="900">
              <a:solidFill>
                <a:srgbClr val="507EE9"/>
              </a:solidFill>
            </a:endParaRPr>
          </a:p>
        </p:txBody>
      </p:sp>
      <p:sp>
        <p:nvSpPr>
          <p:cNvPr id="2906" name="Google Shape;2906;p242"/>
          <p:cNvSpPr txBox="1"/>
          <p:nvPr>
            <p:ph idx="4294967295" type="body"/>
          </p:nvPr>
        </p:nvSpPr>
        <p:spPr>
          <a:xfrm>
            <a:off x="3105235" y="3020058"/>
            <a:ext cx="1059300" cy="496500"/>
          </a:xfrm>
          <a:prstGeom prst="rect">
            <a:avLst/>
          </a:prstGeom>
        </p:spPr>
        <p:txBody>
          <a:bodyPr anchorCtr="0" anchor="t" bIns="45700" lIns="90000" spcFirstLastPara="1" rIns="90000" wrap="square" tIns="45700">
            <a:normAutofit lnSpcReduction="10000"/>
          </a:bodyPr>
          <a:lstStyle/>
          <a:p>
            <a:pPr indent="0" lvl="0" marL="0" rtl="0" algn="ctr">
              <a:spcBef>
                <a:spcPts val="1500"/>
              </a:spcBef>
              <a:spcAft>
                <a:spcPts val="0"/>
              </a:spcAft>
              <a:buNone/>
            </a:pPr>
            <a:r>
              <a:rPr lang="en-US">
                <a:solidFill>
                  <a:srgbClr val="455560"/>
                </a:solidFill>
              </a:rPr>
              <a:t>195</a:t>
            </a:r>
            <a:endParaRPr>
              <a:solidFill>
                <a:srgbClr val="455560"/>
              </a:solidFill>
            </a:endParaRPr>
          </a:p>
        </p:txBody>
      </p:sp>
      <p:sp>
        <p:nvSpPr>
          <p:cNvPr id="2907" name="Google Shape;2907;p242"/>
          <p:cNvSpPr txBox="1"/>
          <p:nvPr>
            <p:ph idx="4294967295" type="body"/>
          </p:nvPr>
        </p:nvSpPr>
        <p:spPr>
          <a:xfrm>
            <a:off x="3172785" y="3457192"/>
            <a:ext cx="1059300" cy="408000"/>
          </a:xfrm>
          <a:prstGeom prst="rect">
            <a:avLst/>
          </a:prstGeom>
        </p:spPr>
        <p:txBody>
          <a:bodyPr anchorCtr="0" anchor="t" bIns="45700" lIns="90000" spcFirstLastPara="1" rIns="90000" wrap="square" tIns="45700">
            <a:normAutofit/>
          </a:bodyPr>
          <a:lstStyle/>
          <a:p>
            <a:pPr indent="0" lvl="0" marL="0" rtl="0" algn="ctr">
              <a:spcBef>
                <a:spcPts val="1500"/>
              </a:spcBef>
              <a:spcAft>
                <a:spcPts val="0"/>
              </a:spcAft>
              <a:buNone/>
            </a:pPr>
            <a:r>
              <a:rPr lang="en-US" sz="900">
                <a:solidFill>
                  <a:srgbClr val="507EE9"/>
                </a:solidFill>
              </a:rPr>
              <a:t>Countries</a:t>
            </a:r>
            <a:endParaRPr sz="900">
              <a:solidFill>
                <a:srgbClr val="507EE9"/>
              </a:solidFill>
            </a:endParaRPr>
          </a:p>
        </p:txBody>
      </p:sp>
      <p:sp>
        <p:nvSpPr>
          <p:cNvPr id="2908" name="Google Shape;2908;p242"/>
          <p:cNvSpPr txBox="1"/>
          <p:nvPr>
            <p:ph idx="4294967295" type="body"/>
          </p:nvPr>
        </p:nvSpPr>
        <p:spPr>
          <a:xfrm>
            <a:off x="4757843" y="3020052"/>
            <a:ext cx="1059300" cy="496500"/>
          </a:xfrm>
          <a:prstGeom prst="rect">
            <a:avLst/>
          </a:prstGeom>
        </p:spPr>
        <p:txBody>
          <a:bodyPr anchorCtr="0" anchor="t" bIns="45700" lIns="90000" spcFirstLastPara="1" rIns="90000" wrap="square" tIns="45700">
            <a:normAutofit lnSpcReduction="10000"/>
          </a:bodyPr>
          <a:lstStyle/>
          <a:p>
            <a:pPr indent="0" lvl="0" marL="0" rtl="0" algn="ctr">
              <a:spcBef>
                <a:spcPts val="1500"/>
              </a:spcBef>
              <a:spcAft>
                <a:spcPts val="0"/>
              </a:spcAft>
              <a:buNone/>
            </a:pPr>
            <a:r>
              <a:rPr lang="en-US">
                <a:solidFill>
                  <a:srgbClr val="455560"/>
                </a:solidFill>
              </a:rPr>
              <a:t>20</a:t>
            </a:r>
            <a:r>
              <a:rPr lang="en-US" sz="900">
                <a:solidFill>
                  <a:srgbClr val="455560"/>
                </a:solidFill>
              </a:rPr>
              <a:t>+</a:t>
            </a:r>
            <a:endParaRPr>
              <a:solidFill>
                <a:srgbClr val="455560"/>
              </a:solidFill>
            </a:endParaRPr>
          </a:p>
        </p:txBody>
      </p:sp>
      <p:sp>
        <p:nvSpPr>
          <p:cNvPr id="2909" name="Google Shape;2909;p242"/>
          <p:cNvSpPr txBox="1"/>
          <p:nvPr>
            <p:ph idx="4294967295" type="body"/>
          </p:nvPr>
        </p:nvSpPr>
        <p:spPr>
          <a:xfrm>
            <a:off x="4762568" y="3457192"/>
            <a:ext cx="1059300" cy="408000"/>
          </a:xfrm>
          <a:prstGeom prst="rect">
            <a:avLst/>
          </a:prstGeom>
        </p:spPr>
        <p:txBody>
          <a:bodyPr anchorCtr="0" anchor="t" bIns="45700" lIns="90000" spcFirstLastPara="1" rIns="90000" wrap="square" tIns="45700">
            <a:normAutofit/>
          </a:bodyPr>
          <a:lstStyle/>
          <a:p>
            <a:pPr indent="0" lvl="0" marL="0" rtl="0" algn="ctr">
              <a:spcBef>
                <a:spcPts val="1500"/>
              </a:spcBef>
              <a:spcAft>
                <a:spcPts val="0"/>
              </a:spcAft>
              <a:buNone/>
            </a:pPr>
            <a:r>
              <a:rPr lang="en-US" sz="900">
                <a:solidFill>
                  <a:srgbClr val="507EE9"/>
                </a:solidFill>
              </a:rPr>
              <a:t>Industries</a:t>
            </a:r>
            <a:endParaRPr sz="900">
              <a:solidFill>
                <a:srgbClr val="507EE9"/>
              </a:solidFill>
            </a:endParaRPr>
          </a:p>
        </p:txBody>
      </p:sp>
      <p:sp>
        <p:nvSpPr>
          <p:cNvPr id="2910" name="Google Shape;2910;p242"/>
          <p:cNvSpPr txBox="1"/>
          <p:nvPr>
            <p:ph idx="4294967295" type="body"/>
          </p:nvPr>
        </p:nvSpPr>
        <p:spPr>
          <a:xfrm>
            <a:off x="6496779" y="3020052"/>
            <a:ext cx="1059300" cy="496500"/>
          </a:xfrm>
          <a:prstGeom prst="rect">
            <a:avLst/>
          </a:prstGeom>
        </p:spPr>
        <p:txBody>
          <a:bodyPr anchorCtr="0" anchor="t" bIns="45700" lIns="90000" spcFirstLastPara="1" rIns="90000" wrap="square" tIns="45700">
            <a:normAutofit lnSpcReduction="10000"/>
          </a:bodyPr>
          <a:lstStyle/>
          <a:p>
            <a:pPr indent="0" lvl="0" marL="0" rtl="0" algn="ctr">
              <a:spcBef>
                <a:spcPts val="1500"/>
              </a:spcBef>
              <a:spcAft>
                <a:spcPts val="0"/>
              </a:spcAft>
              <a:buNone/>
            </a:pPr>
            <a:r>
              <a:rPr lang="en-US">
                <a:solidFill>
                  <a:schemeClr val="lt1"/>
                </a:solidFill>
              </a:rPr>
              <a:t>27</a:t>
            </a:r>
            <a:endParaRPr>
              <a:solidFill>
                <a:schemeClr val="lt1"/>
              </a:solidFill>
            </a:endParaRPr>
          </a:p>
        </p:txBody>
      </p:sp>
      <p:sp>
        <p:nvSpPr>
          <p:cNvPr id="2911" name="Google Shape;2911;p242"/>
          <p:cNvSpPr txBox="1"/>
          <p:nvPr>
            <p:ph idx="4294967295" type="body"/>
          </p:nvPr>
        </p:nvSpPr>
        <p:spPr>
          <a:xfrm>
            <a:off x="6463679" y="3457192"/>
            <a:ext cx="1059300" cy="408000"/>
          </a:xfrm>
          <a:prstGeom prst="rect">
            <a:avLst/>
          </a:prstGeom>
        </p:spPr>
        <p:txBody>
          <a:bodyPr anchorCtr="0" anchor="t" bIns="45700" lIns="90000" spcFirstLastPara="1" rIns="90000" wrap="square" tIns="45700">
            <a:normAutofit/>
          </a:bodyPr>
          <a:lstStyle/>
          <a:p>
            <a:pPr indent="0" lvl="0" marL="0" rtl="0" algn="ctr">
              <a:spcBef>
                <a:spcPts val="1500"/>
              </a:spcBef>
              <a:spcAft>
                <a:spcPts val="0"/>
              </a:spcAft>
              <a:buNone/>
            </a:pPr>
            <a:r>
              <a:rPr lang="en-US" sz="900">
                <a:solidFill>
                  <a:schemeClr val="lt1"/>
                </a:solidFill>
              </a:rPr>
              <a:t>Languages</a:t>
            </a:r>
            <a:endParaRPr sz="900">
              <a:solidFill>
                <a:schemeClr val="lt1"/>
              </a:solidFill>
            </a:endParaRPr>
          </a:p>
        </p:txBody>
      </p:sp>
      <p:sp>
        <p:nvSpPr>
          <p:cNvPr id="2912" name="Google Shape;2912;p242"/>
          <p:cNvSpPr txBox="1"/>
          <p:nvPr>
            <p:ph idx="4294967295" type="body"/>
          </p:nvPr>
        </p:nvSpPr>
        <p:spPr>
          <a:xfrm>
            <a:off x="8096742" y="3020038"/>
            <a:ext cx="1059300" cy="496500"/>
          </a:xfrm>
          <a:prstGeom prst="rect">
            <a:avLst/>
          </a:prstGeom>
        </p:spPr>
        <p:txBody>
          <a:bodyPr anchorCtr="0" anchor="t" bIns="45700" lIns="90000" spcFirstLastPara="1" rIns="90000" wrap="square" tIns="45700">
            <a:normAutofit lnSpcReduction="10000"/>
          </a:bodyPr>
          <a:lstStyle/>
          <a:p>
            <a:pPr indent="0" lvl="0" marL="0" rtl="0" algn="ctr">
              <a:spcBef>
                <a:spcPts val="1500"/>
              </a:spcBef>
              <a:spcAft>
                <a:spcPts val="0"/>
              </a:spcAft>
              <a:buNone/>
            </a:pPr>
            <a:r>
              <a:rPr lang="en-US">
                <a:solidFill>
                  <a:srgbClr val="455560"/>
                </a:solidFill>
              </a:rPr>
              <a:t>30</a:t>
            </a:r>
            <a:endParaRPr>
              <a:solidFill>
                <a:srgbClr val="455560"/>
              </a:solidFill>
            </a:endParaRPr>
          </a:p>
        </p:txBody>
      </p:sp>
      <p:sp>
        <p:nvSpPr>
          <p:cNvPr id="2913" name="Google Shape;2913;p242"/>
          <p:cNvSpPr txBox="1"/>
          <p:nvPr>
            <p:ph idx="4294967295" type="body"/>
          </p:nvPr>
        </p:nvSpPr>
        <p:spPr>
          <a:xfrm>
            <a:off x="8131917" y="3457192"/>
            <a:ext cx="1059300" cy="408000"/>
          </a:xfrm>
          <a:prstGeom prst="rect">
            <a:avLst/>
          </a:prstGeom>
        </p:spPr>
        <p:txBody>
          <a:bodyPr anchorCtr="0" anchor="t" bIns="45700" lIns="90000" spcFirstLastPara="1" rIns="90000" wrap="square" tIns="45700">
            <a:normAutofit fontScale="25000"/>
          </a:bodyPr>
          <a:lstStyle/>
          <a:p>
            <a:pPr indent="0" lvl="0" marL="0" rtl="0" algn="ctr">
              <a:spcBef>
                <a:spcPts val="1500"/>
              </a:spcBef>
              <a:spcAft>
                <a:spcPts val="0"/>
              </a:spcAft>
              <a:buNone/>
            </a:pPr>
            <a:r>
              <a:rPr lang="en-US" sz="3700">
                <a:solidFill>
                  <a:srgbClr val="507EE9"/>
                </a:solidFill>
              </a:rPr>
              <a:t>Global Network Partners</a:t>
            </a:r>
            <a:endParaRPr sz="3700">
              <a:solidFill>
                <a:srgbClr val="507EE9"/>
              </a:solidFill>
            </a:endParaRPr>
          </a:p>
        </p:txBody>
      </p:sp>
      <p:sp>
        <p:nvSpPr>
          <p:cNvPr id="2914" name="Google Shape;2914;p242"/>
          <p:cNvSpPr/>
          <p:nvPr/>
        </p:nvSpPr>
        <p:spPr>
          <a:xfrm>
            <a:off x="9569913" y="2748910"/>
            <a:ext cx="1350000" cy="1350000"/>
          </a:xfrm>
          <a:prstGeom prst="ellipse">
            <a:avLst/>
          </a:prstGeom>
          <a:solidFill>
            <a:schemeClr val="lt1"/>
          </a:solidFill>
          <a:ln>
            <a:noFill/>
          </a:ln>
          <a:effectLst>
            <a:outerShdw blurRad="50800" rotWithShape="0" algn="tl" dir="2700000" dist="38100">
              <a:srgbClr val="394756">
                <a:alpha val="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915" name="Google Shape;2915;p242"/>
          <p:cNvSpPr txBox="1"/>
          <p:nvPr>
            <p:ph idx="4294967295" type="body"/>
          </p:nvPr>
        </p:nvSpPr>
        <p:spPr>
          <a:xfrm>
            <a:off x="9715304" y="3020058"/>
            <a:ext cx="1059300" cy="496500"/>
          </a:xfrm>
          <a:prstGeom prst="rect">
            <a:avLst/>
          </a:prstGeom>
        </p:spPr>
        <p:txBody>
          <a:bodyPr anchorCtr="0" anchor="t" bIns="45700" lIns="90000" spcFirstLastPara="1" rIns="90000" wrap="square" tIns="45700">
            <a:normAutofit lnSpcReduction="10000"/>
          </a:bodyPr>
          <a:lstStyle/>
          <a:p>
            <a:pPr indent="0" lvl="0" marL="0" rtl="0" algn="ctr">
              <a:spcBef>
                <a:spcPts val="1500"/>
              </a:spcBef>
              <a:spcAft>
                <a:spcPts val="0"/>
              </a:spcAft>
              <a:buNone/>
            </a:pPr>
            <a:r>
              <a:rPr lang="en-US">
                <a:solidFill>
                  <a:srgbClr val="455560"/>
                </a:solidFill>
              </a:rPr>
              <a:t>9.6</a:t>
            </a:r>
            <a:r>
              <a:rPr lang="en-US">
                <a:solidFill>
                  <a:srgbClr val="455560"/>
                </a:solidFill>
              </a:rPr>
              <a:t>k</a:t>
            </a:r>
            <a:endParaRPr>
              <a:solidFill>
                <a:srgbClr val="455560"/>
              </a:solidFill>
            </a:endParaRPr>
          </a:p>
        </p:txBody>
      </p:sp>
      <p:sp>
        <p:nvSpPr>
          <p:cNvPr id="2916" name="Google Shape;2916;p242"/>
          <p:cNvSpPr txBox="1"/>
          <p:nvPr>
            <p:ph idx="4294967295" type="body"/>
          </p:nvPr>
        </p:nvSpPr>
        <p:spPr>
          <a:xfrm>
            <a:off x="9692915" y="3457200"/>
            <a:ext cx="1139100" cy="408000"/>
          </a:xfrm>
          <a:prstGeom prst="rect">
            <a:avLst/>
          </a:prstGeom>
        </p:spPr>
        <p:txBody>
          <a:bodyPr anchorCtr="0" anchor="t" bIns="45700" lIns="90000" spcFirstLastPara="1" rIns="90000" wrap="square" tIns="45700">
            <a:normAutofit/>
          </a:bodyPr>
          <a:lstStyle/>
          <a:p>
            <a:pPr indent="0" lvl="0" marL="0" rtl="0" algn="ctr">
              <a:spcBef>
                <a:spcPts val="1500"/>
              </a:spcBef>
              <a:spcAft>
                <a:spcPts val="0"/>
              </a:spcAft>
              <a:buSzPts val="400"/>
              <a:buNone/>
            </a:pPr>
            <a:r>
              <a:rPr lang="en-US" sz="900">
                <a:solidFill>
                  <a:srgbClr val="507EE9"/>
                </a:solidFill>
              </a:rPr>
              <a:t>Expert Queries answered </a:t>
            </a:r>
            <a:endParaRPr sz="900">
              <a:solidFill>
                <a:srgbClr val="507EE9"/>
              </a:solidFill>
            </a:endParaRPr>
          </a:p>
        </p:txBody>
      </p:sp>
      <p:pic>
        <p:nvPicPr>
          <p:cNvPr id="2917" name="Google Shape;2917;p242"/>
          <p:cNvPicPr preferRelativeResize="0"/>
          <p:nvPr/>
        </p:nvPicPr>
        <p:blipFill rotWithShape="1">
          <a:blip r:embed="rId6">
            <a:alphaModFix/>
          </a:blip>
          <a:srcRect b="0" l="0" r="0" t="0"/>
          <a:stretch/>
        </p:blipFill>
        <p:spPr>
          <a:xfrm>
            <a:off x="11333883" y="3192057"/>
            <a:ext cx="342900" cy="342900"/>
          </a:xfrm>
          <a:prstGeom prst="rect">
            <a:avLst/>
          </a:prstGeom>
          <a:noFill/>
          <a:ln>
            <a:noFill/>
          </a:ln>
        </p:spPr>
      </p:pic>
      <p:grpSp>
        <p:nvGrpSpPr>
          <p:cNvPr id="2918" name="Google Shape;2918;p242"/>
          <p:cNvGrpSpPr/>
          <p:nvPr/>
        </p:nvGrpSpPr>
        <p:grpSpPr>
          <a:xfrm>
            <a:off x="544064" y="536229"/>
            <a:ext cx="1669806" cy="356671"/>
            <a:chOff x="237300" y="2120550"/>
            <a:chExt cx="7138975" cy="1527500"/>
          </a:xfrm>
        </p:grpSpPr>
        <p:sp>
          <p:nvSpPr>
            <p:cNvPr id="2919" name="Google Shape;2919;p242"/>
            <p:cNvSpPr/>
            <p:nvPr/>
          </p:nvSpPr>
          <p:spPr>
            <a:xfrm>
              <a:off x="2091275" y="2603825"/>
              <a:ext cx="5285000" cy="584925"/>
            </a:xfrm>
            <a:custGeom>
              <a:rect b="b" l="l" r="r" t="t"/>
              <a:pathLst>
                <a:path extrusionOk="0" h="23397" w="211400">
                  <a:moveTo>
                    <a:pt x="171840" y="1"/>
                  </a:moveTo>
                  <a:cubicBezTo>
                    <a:pt x="171360" y="1"/>
                    <a:pt x="170912" y="161"/>
                    <a:pt x="170592" y="481"/>
                  </a:cubicBezTo>
                  <a:cubicBezTo>
                    <a:pt x="170272" y="801"/>
                    <a:pt x="170080" y="1249"/>
                    <a:pt x="170080" y="1697"/>
                  </a:cubicBezTo>
                  <a:cubicBezTo>
                    <a:pt x="170080" y="2145"/>
                    <a:pt x="170272" y="2593"/>
                    <a:pt x="170592" y="2881"/>
                  </a:cubicBezTo>
                  <a:cubicBezTo>
                    <a:pt x="170912" y="3233"/>
                    <a:pt x="171360" y="3393"/>
                    <a:pt x="171808" y="3393"/>
                  </a:cubicBezTo>
                  <a:cubicBezTo>
                    <a:pt x="172289" y="3393"/>
                    <a:pt x="172705" y="3233"/>
                    <a:pt x="173057" y="2913"/>
                  </a:cubicBezTo>
                  <a:cubicBezTo>
                    <a:pt x="173729" y="2241"/>
                    <a:pt x="173729" y="1153"/>
                    <a:pt x="173057" y="513"/>
                  </a:cubicBezTo>
                  <a:cubicBezTo>
                    <a:pt x="172760" y="216"/>
                    <a:pt x="172353" y="29"/>
                    <a:pt x="171964" y="29"/>
                  </a:cubicBezTo>
                  <a:cubicBezTo>
                    <a:pt x="171933" y="29"/>
                    <a:pt x="171903" y="30"/>
                    <a:pt x="171872" y="33"/>
                  </a:cubicBezTo>
                  <a:lnTo>
                    <a:pt x="171840" y="1"/>
                  </a:lnTo>
                  <a:close/>
                  <a:moveTo>
                    <a:pt x="72526" y="33"/>
                  </a:moveTo>
                  <a:cubicBezTo>
                    <a:pt x="72078" y="33"/>
                    <a:pt x="71630" y="193"/>
                    <a:pt x="71309" y="513"/>
                  </a:cubicBezTo>
                  <a:cubicBezTo>
                    <a:pt x="70989" y="833"/>
                    <a:pt x="70797" y="1281"/>
                    <a:pt x="70797" y="1729"/>
                  </a:cubicBezTo>
                  <a:cubicBezTo>
                    <a:pt x="70797" y="2177"/>
                    <a:pt x="70989" y="2625"/>
                    <a:pt x="71309" y="2913"/>
                  </a:cubicBezTo>
                  <a:cubicBezTo>
                    <a:pt x="71630" y="3265"/>
                    <a:pt x="72046" y="3425"/>
                    <a:pt x="72494" y="3425"/>
                  </a:cubicBezTo>
                  <a:cubicBezTo>
                    <a:pt x="72974" y="3425"/>
                    <a:pt x="73422" y="3265"/>
                    <a:pt x="73742" y="2945"/>
                  </a:cubicBezTo>
                  <a:cubicBezTo>
                    <a:pt x="74414" y="2273"/>
                    <a:pt x="74414" y="1185"/>
                    <a:pt x="73742" y="545"/>
                  </a:cubicBezTo>
                  <a:cubicBezTo>
                    <a:pt x="73422" y="193"/>
                    <a:pt x="72974" y="33"/>
                    <a:pt x="72526" y="33"/>
                  </a:cubicBezTo>
                  <a:close/>
                  <a:moveTo>
                    <a:pt x="140315" y="3201"/>
                  </a:moveTo>
                  <a:cubicBezTo>
                    <a:pt x="140795" y="3201"/>
                    <a:pt x="141243" y="3361"/>
                    <a:pt x="141563" y="3713"/>
                  </a:cubicBezTo>
                  <a:cubicBezTo>
                    <a:pt x="141851" y="4001"/>
                    <a:pt x="142011" y="4385"/>
                    <a:pt x="142043" y="4802"/>
                  </a:cubicBezTo>
                  <a:cubicBezTo>
                    <a:pt x="142043" y="5218"/>
                    <a:pt x="141915" y="5602"/>
                    <a:pt x="141691" y="5954"/>
                  </a:cubicBezTo>
                  <a:cubicBezTo>
                    <a:pt x="141403" y="6338"/>
                    <a:pt x="141083" y="6658"/>
                    <a:pt x="140699" y="6914"/>
                  </a:cubicBezTo>
                  <a:lnTo>
                    <a:pt x="139738" y="7586"/>
                  </a:lnTo>
                  <a:lnTo>
                    <a:pt x="139610" y="7458"/>
                  </a:lnTo>
                  <a:cubicBezTo>
                    <a:pt x="139322" y="7074"/>
                    <a:pt x="139066" y="6658"/>
                    <a:pt x="138810" y="6210"/>
                  </a:cubicBezTo>
                  <a:cubicBezTo>
                    <a:pt x="138618" y="5858"/>
                    <a:pt x="138522" y="5474"/>
                    <a:pt x="138522" y="5058"/>
                  </a:cubicBezTo>
                  <a:cubicBezTo>
                    <a:pt x="138490" y="4737"/>
                    <a:pt x="138586" y="4417"/>
                    <a:pt x="138714" y="4161"/>
                  </a:cubicBezTo>
                  <a:cubicBezTo>
                    <a:pt x="138874" y="3873"/>
                    <a:pt x="139098" y="3649"/>
                    <a:pt x="139354" y="3489"/>
                  </a:cubicBezTo>
                  <a:cubicBezTo>
                    <a:pt x="139642" y="3297"/>
                    <a:pt x="139994" y="3201"/>
                    <a:pt x="140315" y="3201"/>
                  </a:cubicBezTo>
                  <a:close/>
                  <a:moveTo>
                    <a:pt x="161856" y="3516"/>
                  </a:moveTo>
                  <a:cubicBezTo>
                    <a:pt x="162431" y="3516"/>
                    <a:pt x="163001" y="3643"/>
                    <a:pt x="163519" y="3873"/>
                  </a:cubicBezTo>
                  <a:cubicBezTo>
                    <a:pt x="163999" y="4097"/>
                    <a:pt x="164383" y="4449"/>
                    <a:pt x="164607" y="4898"/>
                  </a:cubicBezTo>
                  <a:cubicBezTo>
                    <a:pt x="164863" y="5378"/>
                    <a:pt x="164991" y="5922"/>
                    <a:pt x="164959" y="6498"/>
                  </a:cubicBezTo>
                  <a:cubicBezTo>
                    <a:pt x="164991" y="7042"/>
                    <a:pt x="164863" y="7586"/>
                    <a:pt x="164639" y="8066"/>
                  </a:cubicBezTo>
                  <a:lnTo>
                    <a:pt x="164639" y="8034"/>
                  </a:lnTo>
                  <a:cubicBezTo>
                    <a:pt x="164383" y="8482"/>
                    <a:pt x="163999" y="8834"/>
                    <a:pt x="163551" y="9026"/>
                  </a:cubicBezTo>
                  <a:cubicBezTo>
                    <a:pt x="163005" y="9227"/>
                    <a:pt x="162433" y="9351"/>
                    <a:pt x="161859" y="9351"/>
                  </a:cubicBezTo>
                  <a:cubicBezTo>
                    <a:pt x="161793" y="9351"/>
                    <a:pt x="161728" y="9350"/>
                    <a:pt x="161663" y="9346"/>
                  </a:cubicBezTo>
                  <a:lnTo>
                    <a:pt x="158846" y="9346"/>
                  </a:lnTo>
                  <a:lnTo>
                    <a:pt x="158846" y="3521"/>
                  </a:lnTo>
                  <a:lnTo>
                    <a:pt x="161663" y="3521"/>
                  </a:lnTo>
                  <a:cubicBezTo>
                    <a:pt x="161727" y="3518"/>
                    <a:pt x="161792" y="3516"/>
                    <a:pt x="161856" y="3516"/>
                  </a:cubicBezTo>
                  <a:close/>
                  <a:moveTo>
                    <a:pt x="121784" y="7506"/>
                  </a:moveTo>
                  <a:cubicBezTo>
                    <a:pt x="122309" y="7506"/>
                    <a:pt x="122837" y="7642"/>
                    <a:pt x="123319" y="7906"/>
                  </a:cubicBezTo>
                  <a:cubicBezTo>
                    <a:pt x="123735" y="8194"/>
                    <a:pt x="124087" y="8578"/>
                    <a:pt x="124312" y="9026"/>
                  </a:cubicBezTo>
                  <a:cubicBezTo>
                    <a:pt x="124568" y="9506"/>
                    <a:pt x="124696" y="10050"/>
                    <a:pt x="124696" y="10627"/>
                  </a:cubicBezTo>
                  <a:lnTo>
                    <a:pt x="118710" y="10627"/>
                  </a:lnTo>
                  <a:cubicBezTo>
                    <a:pt x="118742" y="10114"/>
                    <a:pt x="118870" y="9602"/>
                    <a:pt x="119127" y="9186"/>
                  </a:cubicBezTo>
                  <a:cubicBezTo>
                    <a:pt x="119351" y="8674"/>
                    <a:pt x="119735" y="8258"/>
                    <a:pt x="120183" y="7970"/>
                  </a:cubicBezTo>
                  <a:cubicBezTo>
                    <a:pt x="120676" y="7658"/>
                    <a:pt x="121229" y="7506"/>
                    <a:pt x="121784" y="7506"/>
                  </a:cubicBezTo>
                  <a:close/>
                  <a:moveTo>
                    <a:pt x="139162" y="11043"/>
                  </a:moveTo>
                  <a:lnTo>
                    <a:pt x="142651" y="15235"/>
                  </a:lnTo>
                  <a:cubicBezTo>
                    <a:pt x="142427" y="15427"/>
                    <a:pt x="142139" y="15588"/>
                    <a:pt x="141851" y="15716"/>
                  </a:cubicBezTo>
                  <a:cubicBezTo>
                    <a:pt x="141275" y="16004"/>
                    <a:pt x="140667" y="16132"/>
                    <a:pt x="140058" y="16132"/>
                  </a:cubicBezTo>
                  <a:cubicBezTo>
                    <a:pt x="140006" y="16135"/>
                    <a:pt x="139954" y="16136"/>
                    <a:pt x="139903" y="16136"/>
                  </a:cubicBezTo>
                  <a:cubicBezTo>
                    <a:pt x="139449" y="16136"/>
                    <a:pt x="139021" y="16013"/>
                    <a:pt x="138618" y="15812"/>
                  </a:cubicBezTo>
                  <a:cubicBezTo>
                    <a:pt x="138202" y="15588"/>
                    <a:pt x="137882" y="15267"/>
                    <a:pt x="137658" y="14915"/>
                  </a:cubicBezTo>
                  <a:cubicBezTo>
                    <a:pt x="137178" y="14179"/>
                    <a:pt x="137210" y="13251"/>
                    <a:pt x="137690" y="12547"/>
                  </a:cubicBezTo>
                  <a:cubicBezTo>
                    <a:pt x="137978" y="12035"/>
                    <a:pt x="138394" y="11587"/>
                    <a:pt x="138874" y="11267"/>
                  </a:cubicBezTo>
                  <a:lnTo>
                    <a:pt x="139162" y="11043"/>
                  </a:lnTo>
                  <a:close/>
                  <a:moveTo>
                    <a:pt x="57291" y="7634"/>
                  </a:moveTo>
                  <a:cubicBezTo>
                    <a:pt x="57875" y="7634"/>
                    <a:pt x="58459" y="7810"/>
                    <a:pt x="58955" y="8162"/>
                  </a:cubicBezTo>
                  <a:cubicBezTo>
                    <a:pt x="59403" y="8546"/>
                    <a:pt x="59755" y="9058"/>
                    <a:pt x="59947" y="9666"/>
                  </a:cubicBezTo>
                  <a:cubicBezTo>
                    <a:pt x="60395" y="11075"/>
                    <a:pt x="60395" y="12611"/>
                    <a:pt x="59947" y="14051"/>
                  </a:cubicBezTo>
                  <a:cubicBezTo>
                    <a:pt x="59755" y="14659"/>
                    <a:pt x="59403" y="15171"/>
                    <a:pt x="58923" y="15588"/>
                  </a:cubicBezTo>
                  <a:cubicBezTo>
                    <a:pt x="58443" y="15956"/>
                    <a:pt x="57867" y="16140"/>
                    <a:pt x="57291" y="16140"/>
                  </a:cubicBezTo>
                  <a:cubicBezTo>
                    <a:pt x="56715" y="16140"/>
                    <a:pt x="56139" y="15956"/>
                    <a:pt x="55659" y="15588"/>
                  </a:cubicBezTo>
                  <a:cubicBezTo>
                    <a:pt x="55178" y="15203"/>
                    <a:pt x="54826" y="14659"/>
                    <a:pt x="54634" y="14083"/>
                  </a:cubicBezTo>
                  <a:cubicBezTo>
                    <a:pt x="54154" y="12643"/>
                    <a:pt x="54154" y="11075"/>
                    <a:pt x="54634" y="9634"/>
                  </a:cubicBezTo>
                  <a:cubicBezTo>
                    <a:pt x="54826" y="9058"/>
                    <a:pt x="55178" y="8546"/>
                    <a:pt x="55627" y="8162"/>
                  </a:cubicBezTo>
                  <a:cubicBezTo>
                    <a:pt x="56123" y="7810"/>
                    <a:pt x="56707" y="7634"/>
                    <a:pt x="57291" y="7634"/>
                  </a:cubicBezTo>
                  <a:close/>
                  <a:moveTo>
                    <a:pt x="22872" y="7551"/>
                  </a:moveTo>
                  <a:cubicBezTo>
                    <a:pt x="23441" y="7551"/>
                    <a:pt x="24001" y="7770"/>
                    <a:pt x="24421" y="8130"/>
                  </a:cubicBezTo>
                  <a:cubicBezTo>
                    <a:pt x="24901" y="8546"/>
                    <a:pt x="25253" y="9090"/>
                    <a:pt x="25445" y="9698"/>
                  </a:cubicBezTo>
                  <a:cubicBezTo>
                    <a:pt x="25669" y="10403"/>
                    <a:pt x="25797" y="11139"/>
                    <a:pt x="25797" y="11907"/>
                  </a:cubicBezTo>
                  <a:cubicBezTo>
                    <a:pt x="25797" y="12643"/>
                    <a:pt x="25669" y="13379"/>
                    <a:pt x="25445" y="14083"/>
                  </a:cubicBezTo>
                  <a:cubicBezTo>
                    <a:pt x="25253" y="14691"/>
                    <a:pt x="24901" y="15203"/>
                    <a:pt x="24421" y="15652"/>
                  </a:cubicBezTo>
                  <a:cubicBezTo>
                    <a:pt x="23973" y="16036"/>
                    <a:pt x="23364" y="16228"/>
                    <a:pt x="22756" y="16228"/>
                  </a:cubicBezTo>
                  <a:cubicBezTo>
                    <a:pt x="22116" y="16228"/>
                    <a:pt x="21508" y="16036"/>
                    <a:pt x="21028" y="15652"/>
                  </a:cubicBezTo>
                  <a:cubicBezTo>
                    <a:pt x="20548" y="15203"/>
                    <a:pt x="20196" y="14691"/>
                    <a:pt x="20004" y="14083"/>
                  </a:cubicBezTo>
                  <a:cubicBezTo>
                    <a:pt x="19780" y="13379"/>
                    <a:pt x="19652" y="12643"/>
                    <a:pt x="19684" y="11907"/>
                  </a:cubicBezTo>
                  <a:cubicBezTo>
                    <a:pt x="19652" y="11139"/>
                    <a:pt x="19780" y="10403"/>
                    <a:pt x="20004" y="9698"/>
                  </a:cubicBezTo>
                  <a:cubicBezTo>
                    <a:pt x="20196" y="9090"/>
                    <a:pt x="20548" y="8546"/>
                    <a:pt x="21028" y="8130"/>
                  </a:cubicBezTo>
                  <a:cubicBezTo>
                    <a:pt x="21478" y="7770"/>
                    <a:pt x="22040" y="7551"/>
                    <a:pt x="22635" y="7551"/>
                  </a:cubicBezTo>
                  <a:cubicBezTo>
                    <a:pt x="22675" y="7551"/>
                    <a:pt x="22716" y="7552"/>
                    <a:pt x="22756" y="7554"/>
                  </a:cubicBezTo>
                  <a:cubicBezTo>
                    <a:pt x="22795" y="7552"/>
                    <a:pt x="22833" y="7551"/>
                    <a:pt x="22872" y="7551"/>
                  </a:cubicBezTo>
                  <a:close/>
                  <a:moveTo>
                    <a:pt x="83984" y="12163"/>
                  </a:moveTo>
                  <a:lnTo>
                    <a:pt x="84016" y="13731"/>
                  </a:lnTo>
                  <a:cubicBezTo>
                    <a:pt x="84016" y="14179"/>
                    <a:pt x="83888" y="14659"/>
                    <a:pt x="83632" y="15075"/>
                  </a:cubicBezTo>
                  <a:cubicBezTo>
                    <a:pt x="83408" y="15492"/>
                    <a:pt x="83056" y="15812"/>
                    <a:pt x="82608" y="16068"/>
                  </a:cubicBezTo>
                  <a:cubicBezTo>
                    <a:pt x="82176" y="16298"/>
                    <a:pt x="81693" y="16425"/>
                    <a:pt x="81227" y="16425"/>
                  </a:cubicBezTo>
                  <a:cubicBezTo>
                    <a:pt x="81175" y="16425"/>
                    <a:pt x="81123" y="16423"/>
                    <a:pt x="81071" y="16420"/>
                  </a:cubicBezTo>
                  <a:cubicBezTo>
                    <a:pt x="81023" y="16422"/>
                    <a:pt x="80974" y="16424"/>
                    <a:pt x="80926" y="16424"/>
                  </a:cubicBezTo>
                  <a:cubicBezTo>
                    <a:pt x="80404" y="16424"/>
                    <a:pt x="79913" y="16267"/>
                    <a:pt x="79503" y="16004"/>
                  </a:cubicBezTo>
                  <a:cubicBezTo>
                    <a:pt x="79087" y="15684"/>
                    <a:pt x="78863" y="15203"/>
                    <a:pt x="78895" y="14691"/>
                  </a:cubicBezTo>
                  <a:cubicBezTo>
                    <a:pt x="78895" y="14339"/>
                    <a:pt x="78991" y="13987"/>
                    <a:pt x="79215" y="13699"/>
                  </a:cubicBezTo>
                  <a:cubicBezTo>
                    <a:pt x="79439" y="13443"/>
                    <a:pt x="79727" y="13251"/>
                    <a:pt x="80047" y="13123"/>
                  </a:cubicBezTo>
                  <a:cubicBezTo>
                    <a:pt x="80431" y="12963"/>
                    <a:pt x="80847" y="12867"/>
                    <a:pt x="81231" y="12803"/>
                  </a:cubicBezTo>
                  <a:lnTo>
                    <a:pt x="81935" y="12707"/>
                  </a:lnTo>
                  <a:cubicBezTo>
                    <a:pt x="82224" y="12675"/>
                    <a:pt x="82480" y="12611"/>
                    <a:pt x="82768" y="12579"/>
                  </a:cubicBezTo>
                  <a:cubicBezTo>
                    <a:pt x="83024" y="12515"/>
                    <a:pt x="83280" y="12451"/>
                    <a:pt x="83504" y="12387"/>
                  </a:cubicBezTo>
                  <a:cubicBezTo>
                    <a:pt x="83696" y="12355"/>
                    <a:pt x="83856" y="12259"/>
                    <a:pt x="83984" y="12163"/>
                  </a:cubicBezTo>
                  <a:close/>
                  <a:moveTo>
                    <a:pt x="96083" y="5080"/>
                  </a:moveTo>
                  <a:cubicBezTo>
                    <a:pt x="95331" y="5080"/>
                    <a:pt x="94570" y="5327"/>
                    <a:pt x="93938" y="5730"/>
                  </a:cubicBezTo>
                  <a:cubicBezTo>
                    <a:pt x="93298" y="6146"/>
                    <a:pt x="92818" y="6754"/>
                    <a:pt x="92530" y="7490"/>
                  </a:cubicBezTo>
                  <a:lnTo>
                    <a:pt x="92401" y="7490"/>
                  </a:lnTo>
                  <a:lnTo>
                    <a:pt x="92401" y="5250"/>
                  </a:lnTo>
                  <a:lnTo>
                    <a:pt x="89521" y="5250"/>
                  </a:lnTo>
                  <a:lnTo>
                    <a:pt x="89521" y="18436"/>
                  </a:lnTo>
                  <a:lnTo>
                    <a:pt x="92530" y="18436"/>
                  </a:lnTo>
                  <a:lnTo>
                    <a:pt x="92530" y="10723"/>
                  </a:lnTo>
                  <a:cubicBezTo>
                    <a:pt x="92497" y="10179"/>
                    <a:pt x="92626" y="9602"/>
                    <a:pt x="92850" y="9122"/>
                  </a:cubicBezTo>
                  <a:cubicBezTo>
                    <a:pt x="93074" y="8706"/>
                    <a:pt x="93394" y="8322"/>
                    <a:pt x="93810" y="8098"/>
                  </a:cubicBezTo>
                  <a:cubicBezTo>
                    <a:pt x="94184" y="7868"/>
                    <a:pt x="94610" y="7741"/>
                    <a:pt x="95064" y="7741"/>
                  </a:cubicBezTo>
                  <a:cubicBezTo>
                    <a:pt x="95115" y="7741"/>
                    <a:pt x="95166" y="7743"/>
                    <a:pt x="95218" y="7746"/>
                  </a:cubicBezTo>
                  <a:cubicBezTo>
                    <a:pt x="95255" y="7744"/>
                    <a:pt x="95293" y="7743"/>
                    <a:pt x="95330" y="7743"/>
                  </a:cubicBezTo>
                  <a:cubicBezTo>
                    <a:pt x="95964" y="7743"/>
                    <a:pt x="96587" y="7999"/>
                    <a:pt x="97010" y="8482"/>
                  </a:cubicBezTo>
                  <a:cubicBezTo>
                    <a:pt x="97490" y="9058"/>
                    <a:pt x="97714" y="9794"/>
                    <a:pt x="97682" y="10563"/>
                  </a:cubicBezTo>
                  <a:lnTo>
                    <a:pt x="97682" y="18436"/>
                  </a:lnTo>
                  <a:lnTo>
                    <a:pt x="100723" y="18436"/>
                  </a:lnTo>
                  <a:lnTo>
                    <a:pt x="100723" y="10050"/>
                  </a:lnTo>
                  <a:cubicBezTo>
                    <a:pt x="100755" y="9122"/>
                    <a:pt x="100563" y="8194"/>
                    <a:pt x="100179" y="7362"/>
                  </a:cubicBezTo>
                  <a:cubicBezTo>
                    <a:pt x="99827" y="6658"/>
                    <a:pt x="99315" y="6082"/>
                    <a:pt x="98643" y="5666"/>
                  </a:cubicBezTo>
                  <a:cubicBezTo>
                    <a:pt x="97983" y="5306"/>
                    <a:pt x="97239" y="5087"/>
                    <a:pt x="96490" y="5087"/>
                  </a:cubicBezTo>
                  <a:cubicBezTo>
                    <a:pt x="96439" y="5087"/>
                    <a:pt x="96389" y="5088"/>
                    <a:pt x="96338" y="5090"/>
                  </a:cubicBezTo>
                  <a:cubicBezTo>
                    <a:pt x="96253" y="5083"/>
                    <a:pt x="96168" y="5080"/>
                    <a:pt x="96083" y="5080"/>
                  </a:cubicBezTo>
                  <a:close/>
                  <a:moveTo>
                    <a:pt x="162483" y="855"/>
                  </a:moveTo>
                  <a:cubicBezTo>
                    <a:pt x="162369" y="855"/>
                    <a:pt x="162256" y="858"/>
                    <a:pt x="162143" y="865"/>
                  </a:cubicBezTo>
                  <a:lnTo>
                    <a:pt x="155805" y="865"/>
                  </a:lnTo>
                  <a:lnTo>
                    <a:pt x="155805" y="18436"/>
                  </a:lnTo>
                  <a:lnTo>
                    <a:pt x="158878" y="18436"/>
                  </a:lnTo>
                  <a:lnTo>
                    <a:pt x="158878" y="12003"/>
                  </a:lnTo>
                  <a:lnTo>
                    <a:pt x="161983" y="12003"/>
                  </a:lnTo>
                  <a:lnTo>
                    <a:pt x="165311" y="18436"/>
                  </a:lnTo>
                  <a:lnTo>
                    <a:pt x="168736" y="18436"/>
                  </a:lnTo>
                  <a:lnTo>
                    <a:pt x="165055" y="11491"/>
                  </a:lnTo>
                  <a:cubicBezTo>
                    <a:pt x="165183" y="11427"/>
                    <a:pt x="165279" y="11395"/>
                    <a:pt x="165407" y="11331"/>
                  </a:cubicBezTo>
                  <a:lnTo>
                    <a:pt x="165375" y="11331"/>
                  </a:lnTo>
                  <a:cubicBezTo>
                    <a:pt x="166239" y="10915"/>
                    <a:pt x="166944" y="10243"/>
                    <a:pt x="167424" y="9410"/>
                  </a:cubicBezTo>
                  <a:cubicBezTo>
                    <a:pt x="167904" y="8514"/>
                    <a:pt x="168128" y="7490"/>
                    <a:pt x="168096" y="6466"/>
                  </a:cubicBezTo>
                  <a:cubicBezTo>
                    <a:pt x="168128" y="5442"/>
                    <a:pt x="167904" y="4449"/>
                    <a:pt x="167424" y="3521"/>
                  </a:cubicBezTo>
                  <a:cubicBezTo>
                    <a:pt x="166976" y="2689"/>
                    <a:pt x="166271" y="1985"/>
                    <a:pt x="165407" y="1569"/>
                  </a:cubicBezTo>
                  <a:cubicBezTo>
                    <a:pt x="164515" y="1109"/>
                    <a:pt x="163494" y="855"/>
                    <a:pt x="162483" y="855"/>
                  </a:cubicBezTo>
                  <a:close/>
                  <a:moveTo>
                    <a:pt x="170304" y="5250"/>
                  </a:moveTo>
                  <a:lnTo>
                    <a:pt x="170304" y="18436"/>
                  </a:lnTo>
                  <a:lnTo>
                    <a:pt x="173313" y="18436"/>
                  </a:lnTo>
                  <a:lnTo>
                    <a:pt x="173313" y="5250"/>
                  </a:lnTo>
                  <a:close/>
                  <a:moveTo>
                    <a:pt x="44982" y="5084"/>
                  </a:moveTo>
                  <a:cubicBezTo>
                    <a:pt x="44914" y="5084"/>
                    <a:pt x="44845" y="5086"/>
                    <a:pt x="44776" y="5090"/>
                  </a:cubicBezTo>
                  <a:cubicBezTo>
                    <a:pt x="44724" y="5088"/>
                    <a:pt x="44672" y="5087"/>
                    <a:pt x="44620" y="5087"/>
                  </a:cubicBezTo>
                  <a:cubicBezTo>
                    <a:pt x="43840" y="5087"/>
                    <a:pt x="43066" y="5310"/>
                    <a:pt x="42376" y="5730"/>
                  </a:cubicBezTo>
                  <a:cubicBezTo>
                    <a:pt x="41736" y="6146"/>
                    <a:pt x="41224" y="6754"/>
                    <a:pt x="40968" y="7490"/>
                  </a:cubicBezTo>
                  <a:lnTo>
                    <a:pt x="40808" y="7490"/>
                  </a:lnTo>
                  <a:cubicBezTo>
                    <a:pt x="40616" y="6786"/>
                    <a:pt x="40168" y="6146"/>
                    <a:pt x="39559" y="5730"/>
                  </a:cubicBezTo>
                  <a:cubicBezTo>
                    <a:pt x="38960" y="5310"/>
                    <a:pt x="38275" y="5087"/>
                    <a:pt x="37559" y="5087"/>
                  </a:cubicBezTo>
                  <a:cubicBezTo>
                    <a:pt x="37511" y="5087"/>
                    <a:pt x="37463" y="5088"/>
                    <a:pt x="37415" y="5090"/>
                  </a:cubicBezTo>
                  <a:cubicBezTo>
                    <a:pt x="37365" y="5088"/>
                    <a:pt x="37315" y="5087"/>
                    <a:pt x="37265" y="5087"/>
                  </a:cubicBezTo>
                  <a:cubicBezTo>
                    <a:pt x="36519" y="5087"/>
                    <a:pt x="35807" y="5310"/>
                    <a:pt x="35207" y="5730"/>
                  </a:cubicBezTo>
                  <a:cubicBezTo>
                    <a:pt x="34599" y="6146"/>
                    <a:pt x="34118" y="6786"/>
                    <a:pt x="33894" y="7490"/>
                  </a:cubicBezTo>
                  <a:lnTo>
                    <a:pt x="33734" y="7490"/>
                  </a:lnTo>
                  <a:lnTo>
                    <a:pt x="33734" y="5250"/>
                  </a:lnTo>
                  <a:lnTo>
                    <a:pt x="30886" y="5250"/>
                  </a:lnTo>
                  <a:lnTo>
                    <a:pt x="30886" y="18468"/>
                  </a:lnTo>
                  <a:lnTo>
                    <a:pt x="33894" y="18468"/>
                  </a:lnTo>
                  <a:lnTo>
                    <a:pt x="33894" y="10467"/>
                  </a:lnTo>
                  <a:cubicBezTo>
                    <a:pt x="33894" y="9954"/>
                    <a:pt x="33990" y="9474"/>
                    <a:pt x="34214" y="9026"/>
                  </a:cubicBezTo>
                  <a:cubicBezTo>
                    <a:pt x="34407" y="8642"/>
                    <a:pt x="34695" y="8322"/>
                    <a:pt x="35047" y="8098"/>
                  </a:cubicBezTo>
                  <a:cubicBezTo>
                    <a:pt x="35399" y="7842"/>
                    <a:pt x="35815" y="7746"/>
                    <a:pt x="36231" y="7746"/>
                  </a:cubicBezTo>
                  <a:cubicBezTo>
                    <a:pt x="36267" y="7744"/>
                    <a:pt x="36303" y="7743"/>
                    <a:pt x="36339" y="7743"/>
                  </a:cubicBezTo>
                  <a:cubicBezTo>
                    <a:pt x="36875" y="7743"/>
                    <a:pt x="37377" y="7964"/>
                    <a:pt x="37767" y="8354"/>
                  </a:cubicBezTo>
                  <a:cubicBezTo>
                    <a:pt x="38183" y="8802"/>
                    <a:pt x="38375" y="9378"/>
                    <a:pt x="38375" y="9986"/>
                  </a:cubicBezTo>
                  <a:lnTo>
                    <a:pt x="38375" y="18436"/>
                  </a:lnTo>
                  <a:lnTo>
                    <a:pt x="41288" y="18436"/>
                  </a:lnTo>
                  <a:lnTo>
                    <a:pt x="41288" y="10211"/>
                  </a:lnTo>
                  <a:cubicBezTo>
                    <a:pt x="41256" y="9570"/>
                    <a:pt x="41480" y="8930"/>
                    <a:pt x="41896" y="8418"/>
                  </a:cubicBezTo>
                  <a:cubicBezTo>
                    <a:pt x="42289" y="7965"/>
                    <a:pt x="42881" y="7711"/>
                    <a:pt x="43485" y="7711"/>
                  </a:cubicBezTo>
                  <a:cubicBezTo>
                    <a:pt x="43521" y="7711"/>
                    <a:pt x="43556" y="7712"/>
                    <a:pt x="43592" y="7714"/>
                  </a:cubicBezTo>
                  <a:cubicBezTo>
                    <a:pt x="43627" y="7712"/>
                    <a:pt x="43661" y="7711"/>
                    <a:pt x="43696" y="7711"/>
                  </a:cubicBezTo>
                  <a:cubicBezTo>
                    <a:pt x="44209" y="7711"/>
                    <a:pt x="44739" y="7930"/>
                    <a:pt x="45129" y="8290"/>
                  </a:cubicBezTo>
                  <a:cubicBezTo>
                    <a:pt x="45577" y="8770"/>
                    <a:pt x="45801" y="9410"/>
                    <a:pt x="45737" y="10082"/>
                  </a:cubicBezTo>
                  <a:lnTo>
                    <a:pt x="45737" y="18436"/>
                  </a:lnTo>
                  <a:lnTo>
                    <a:pt x="48745" y="18436"/>
                  </a:lnTo>
                  <a:lnTo>
                    <a:pt x="48745" y="9602"/>
                  </a:lnTo>
                  <a:cubicBezTo>
                    <a:pt x="48745" y="8130"/>
                    <a:pt x="48393" y="7010"/>
                    <a:pt x="47657" y="6242"/>
                  </a:cubicBezTo>
                  <a:cubicBezTo>
                    <a:pt x="46937" y="5522"/>
                    <a:pt x="45993" y="5084"/>
                    <a:pt x="44982" y="5084"/>
                  </a:cubicBezTo>
                  <a:close/>
                  <a:moveTo>
                    <a:pt x="65420" y="865"/>
                  </a:moveTo>
                  <a:lnTo>
                    <a:pt x="65420" y="18468"/>
                  </a:lnTo>
                  <a:lnTo>
                    <a:pt x="68429" y="18468"/>
                  </a:lnTo>
                  <a:lnTo>
                    <a:pt x="68429" y="865"/>
                  </a:lnTo>
                  <a:close/>
                  <a:moveTo>
                    <a:pt x="71021" y="5250"/>
                  </a:moveTo>
                  <a:lnTo>
                    <a:pt x="71021" y="18468"/>
                  </a:lnTo>
                  <a:lnTo>
                    <a:pt x="74030" y="18468"/>
                  </a:lnTo>
                  <a:lnTo>
                    <a:pt x="74030" y="5250"/>
                  </a:lnTo>
                  <a:close/>
                  <a:moveTo>
                    <a:pt x="188292" y="865"/>
                  </a:moveTo>
                  <a:lnTo>
                    <a:pt x="188292" y="18436"/>
                  </a:lnTo>
                  <a:lnTo>
                    <a:pt x="191268" y="18436"/>
                  </a:lnTo>
                  <a:lnTo>
                    <a:pt x="191268" y="14019"/>
                  </a:lnTo>
                  <a:lnTo>
                    <a:pt x="192356" y="12803"/>
                  </a:lnTo>
                  <a:lnTo>
                    <a:pt x="196261" y="18468"/>
                  </a:lnTo>
                  <a:lnTo>
                    <a:pt x="199846" y="18468"/>
                  </a:lnTo>
                  <a:lnTo>
                    <a:pt x="194661" y="10947"/>
                  </a:lnTo>
                  <a:lnTo>
                    <a:pt x="199526" y="5250"/>
                  </a:lnTo>
                  <a:lnTo>
                    <a:pt x="196037" y="5250"/>
                  </a:lnTo>
                  <a:lnTo>
                    <a:pt x="191492" y="10563"/>
                  </a:lnTo>
                  <a:lnTo>
                    <a:pt x="191268" y="10563"/>
                  </a:lnTo>
                  <a:lnTo>
                    <a:pt x="191268" y="865"/>
                  </a:lnTo>
                  <a:close/>
                  <a:moveTo>
                    <a:pt x="7646" y="639"/>
                  </a:moveTo>
                  <a:cubicBezTo>
                    <a:pt x="4830" y="639"/>
                    <a:pt x="2281" y="2258"/>
                    <a:pt x="1056" y="4802"/>
                  </a:cubicBezTo>
                  <a:cubicBezTo>
                    <a:pt x="352" y="6306"/>
                    <a:pt x="0" y="7970"/>
                    <a:pt x="32" y="9666"/>
                  </a:cubicBezTo>
                  <a:cubicBezTo>
                    <a:pt x="0" y="11331"/>
                    <a:pt x="320" y="12995"/>
                    <a:pt x="1056" y="14531"/>
                  </a:cubicBezTo>
                  <a:cubicBezTo>
                    <a:pt x="1664" y="15780"/>
                    <a:pt x="2625" y="16868"/>
                    <a:pt x="3809" y="17604"/>
                  </a:cubicBezTo>
                  <a:cubicBezTo>
                    <a:pt x="4978" y="18312"/>
                    <a:pt x="6295" y="18694"/>
                    <a:pt x="7647" y="18694"/>
                  </a:cubicBezTo>
                  <a:cubicBezTo>
                    <a:pt x="7701" y="18694"/>
                    <a:pt x="7755" y="18693"/>
                    <a:pt x="7809" y="18692"/>
                  </a:cubicBezTo>
                  <a:cubicBezTo>
                    <a:pt x="8738" y="18692"/>
                    <a:pt x="9698" y="18532"/>
                    <a:pt x="10562" y="18212"/>
                  </a:cubicBezTo>
                  <a:cubicBezTo>
                    <a:pt x="11362" y="17924"/>
                    <a:pt x="12098" y="17476"/>
                    <a:pt x="12738" y="16900"/>
                  </a:cubicBezTo>
                  <a:cubicBezTo>
                    <a:pt x="13347" y="16356"/>
                    <a:pt x="13859" y="15716"/>
                    <a:pt x="14243" y="14979"/>
                  </a:cubicBezTo>
                  <a:cubicBezTo>
                    <a:pt x="14627" y="14243"/>
                    <a:pt x="14883" y="13443"/>
                    <a:pt x="14979" y="12643"/>
                  </a:cubicBezTo>
                  <a:lnTo>
                    <a:pt x="11874" y="12643"/>
                  </a:lnTo>
                  <a:cubicBezTo>
                    <a:pt x="11810" y="13123"/>
                    <a:pt x="11618" y="13571"/>
                    <a:pt x="11362" y="14019"/>
                  </a:cubicBezTo>
                  <a:cubicBezTo>
                    <a:pt x="11138" y="14403"/>
                    <a:pt x="10850" y="14723"/>
                    <a:pt x="10466" y="15011"/>
                  </a:cubicBezTo>
                  <a:cubicBezTo>
                    <a:pt x="10114" y="15299"/>
                    <a:pt x="9698" y="15492"/>
                    <a:pt x="9282" y="15652"/>
                  </a:cubicBezTo>
                  <a:cubicBezTo>
                    <a:pt x="8802" y="15780"/>
                    <a:pt x="8322" y="15844"/>
                    <a:pt x="7841" y="15844"/>
                  </a:cubicBezTo>
                  <a:cubicBezTo>
                    <a:pt x="7793" y="15845"/>
                    <a:pt x="7745" y="15846"/>
                    <a:pt x="7697" y="15846"/>
                  </a:cubicBezTo>
                  <a:cubicBezTo>
                    <a:pt x="6885" y="15846"/>
                    <a:pt x="6104" y="15593"/>
                    <a:pt x="5409" y="15139"/>
                  </a:cubicBezTo>
                  <a:cubicBezTo>
                    <a:pt x="4673" y="14627"/>
                    <a:pt x="4097" y="13923"/>
                    <a:pt x="3745" y="13059"/>
                  </a:cubicBezTo>
                  <a:cubicBezTo>
                    <a:pt x="3297" y="12003"/>
                    <a:pt x="3105" y="10851"/>
                    <a:pt x="3137" y="9666"/>
                  </a:cubicBezTo>
                  <a:cubicBezTo>
                    <a:pt x="3105" y="8514"/>
                    <a:pt x="3297" y="7394"/>
                    <a:pt x="3745" y="6306"/>
                  </a:cubicBezTo>
                  <a:cubicBezTo>
                    <a:pt x="4065" y="5474"/>
                    <a:pt x="4641" y="4737"/>
                    <a:pt x="5409" y="4193"/>
                  </a:cubicBezTo>
                  <a:cubicBezTo>
                    <a:pt x="6074" y="3740"/>
                    <a:pt x="6881" y="3487"/>
                    <a:pt x="7697" y="3487"/>
                  </a:cubicBezTo>
                  <a:cubicBezTo>
                    <a:pt x="7745" y="3487"/>
                    <a:pt x="7793" y="3487"/>
                    <a:pt x="7841" y="3489"/>
                  </a:cubicBezTo>
                  <a:cubicBezTo>
                    <a:pt x="7905" y="3485"/>
                    <a:pt x="7968" y="3483"/>
                    <a:pt x="8032" y="3483"/>
                  </a:cubicBezTo>
                  <a:cubicBezTo>
                    <a:pt x="8455" y="3483"/>
                    <a:pt x="8893" y="3570"/>
                    <a:pt x="9282" y="3681"/>
                  </a:cubicBezTo>
                  <a:cubicBezTo>
                    <a:pt x="9730" y="3841"/>
                    <a:pt x="10146" y="4065"/>
                    <a:pt x="10498" y="4353"/>
                  </a:cubicBezTo>
                  <a:cubicBezTo>
                    <a:pt x="10850" y="4641"/>
                    <a:pt x="11138" y="4994"/>
                    <a:pt x="11394" y="5378"/>
                  </a:cubicBezTo>
                  <a:cubicBezTo>
                    <a:pt x="11650" y="5826"/>
                    <a:pt x="11810" y="6306"/>
                    <a:pt x="11906" y="6786"/>
                  </a:cubicBezTo>
                  <a:lnTo>
                    <a:pt x="14979" y="6786"/>
                  </a:lnTo>
                  <a:cubicBezTo>
                    <a:pt x="14883" y="5890"/>
                    <a:pt x="14627" y="4994"/>
                    <a:pt x="14179" y="4193"/>
                  </a:cubicBezTo>
                  <a:cubicBezTo>
                    <a:pt x="13795" y="3457"/>
                    <a:pt x="13251" y="2785"/>
                    <a:pt x="12610" y="2241"/>
                  </a:cubicBezTo>
                  <a:cubicBezTo>
                    <a:pt x="11970" y="1729"/>
                    <a:pt x="11234" y="1313"/>
                    <a:pt x="10466" y="1057"/>
                  </a:cubicBezTo>
                  <a:cubicBezTo>
                    <a:pt x="9602" y="769"/>
                    <a:pt x="8706" y="641"/>
                    <a:pt x="7809" y="641"/>
                  </a:cubicBezTo>
                  <a:cubicBezTo>
                    <a:pt x="7755" y="640"/>
                    <a:pt x="7700" y="639"/>
                    <a:pt x="7646" y="639"/>
                  </a:cubicBezTo>
                  <a:close/>
                  <a:moveTo>
                    <a:pt x="108970" y="5087"/>
                  </a:moveTo>
                  <a:cubicBezTo>
                    <a:pt x="108909" y="5087"/>
                    <a:pt x="108849" y="5088"/>
                    <a:pt x="108789" y="5090"/>
                  </a:cubicBezTo>
                  <a:cubicBezTo>
                    <a:pt x="108733" y="5088"/>
                    <a:pt x="108677" y="5087"/>
                    <a:pt x="108621" y="5087"/>
                  </a:cubicBezTo>
                  <a:cubicBezTo>
                    <a:pt x="107557" y="5087"/>
                    <a:pt x="106500" y="5376"/>
                    <a:pt x="105588" y="5954"/>
                  </a:cubicBezTo>
                  <a:cubicBezTo>
                    <a:pt x="104660" y="6530"/>
                    <a:pt x="103924" y="7362"/>
                    <a:pt x="103476" y="8354"/>
                  </a:cubicBezTo>
                  <a:cubicBezTo>
                    <a:pt x="102963" y="9442"/>
                    <a:pt x="102707" y="10659"/>
                    <a:pt x="102739" y="11875"/>
                  </a:cubicBezTo>
                  <a:cubicBezTo>
                    <a:pt x="102707" y="13091"/>
                    <a:pt x="102963" y="14307"/>
                    <a:pt x="103476" y="15427"/>
                  </a:cubicBezTo>
                  <a:cubicBezTo>
                    <a:pt x="103924" y="16388"/>
                    <a:pt x="104628" y="17220"/>
                    <a:pt x="105556" y="17828"/>
                  </a:cubicBezTo>
                  <a:cubicBezTo>
                    <a:pt x="106503" y="18378"/>
                    <a:pt x="107566" y="18694"/>
                    <a:pt x="108663" y="18694"/>
                  </a:cubicBezTo>
                  <a:cubicBezTo>
                    <a:pt x="108715" y="18694"/>
                    <a:pt x="108768" y="18694"/>
                    <a:pt x="108821" y="18692"/>
                  </a:cubicBezTo>
                  <a:cubicBezTo>
                    <a:pt x="108881" y="18694"/>
                    <a:pt x="108942" y="18695"/>
                    <a:pt x="109002" y="18695"/>
                  </a:cubicBezTo>
                  <a:cubicBezTo>
                    <a:pt x="109901" y="18695"/>
                    <a:pt x="110795" y="18474"/>
                    <a:pt x="111605" y="18084"/>
                  </a:cubicBezTo>
                  <a:cubicBezTo>
                    <a:pt x="112373" y="17700"/>
                    <a:pt x="113013" y="17124"/>
                    <a:pt x="113493" y="16388"/>
                  </a:cubicBezTo>
                  <a:cubicBezTo>
                    <a:pt x="113942" y="15652"/>
                    <a:pt x="114230" y="14787"/>
                    <a:pt x="114294" y="13923"/>
                  </a:cubicBezTo>
                  <a:lnTo>
                    <a:pt x="111413" y="13923"/>
                  </a:lnTo>
                  <a:cubicBezTo>
                    <a:pt x="111349" y="14339"/>
                    <a:pt x="111189" y="14755"/>
                    <a:pt x="110933" y="15139"/>
                  </a:cubicBezTo>
                  <a:cubicBezTo>
                    <a:pt x="110709" y="15459"/>
                    <a:pt x="110421" y="15716"/>
                    <a:pt x="110069" y="15876"/>
                  </a:cubicBezTo>
                  <a:cubicBezTo>
                    <a:pt x="109687" y="16047"/>
                    <a:pt x="109283" y="16131"/>
                    <a:pt x="108882" y="16131"/>
                  </a:cubicBezTo>
                  <a:cubicBezTo>
                    <a:pt x="108309" y="16131"/>
                    <a:pt x="107742" y="15959"/>
                    <a:pt x="107252" y="15620"/>
                  </a:cubicBezTo>
                  <a:cubicBezTo>
                    <a:pt x="106772" y="15235"/>
                    <a:pt x="106388" y="14723"/>
                    <a:pt x="106196" y="14147"/>
                  </a:cubicBezTo>
                  <a:cubicBezTo>
                    <a:pt x="105908" y="13411"/>
                    <a:pt x="105780" y="12611"/>
                    <a:pt x="105812" y="11843"/>
                  </a:cubicBezTo>
                  <a:cubicBezTo>
                    <a:pt x="105780" y="11043"/>
                    <a:pt x="105940" y="10275"/>
                    <a:pt x="106196" y="9538"/>
                  </a:cubicBezTo>
                  <a:cubicBezTo>
                    <a:pt x="106420" y="8994"/>
                    <a:pt x="106772" y="8482"/>
                    <a:pt x="107220" y="8098"/>
                  </a:cubicBezTo>
                  <a:cubicBezTo>
                    <a:pt x="107700" y="7778"/>
                    <a:pt x="108244" y="7586"/>
                    <a:pt x="108821" y="7586"/>
                  </a:cubicBezTo>
                  <a:cubicBezTo>
                    <a:pt x="108857" y="7584"/>
                    <a:pt x="108893" y="7583"/>
                    <a:pt x="108929" y="7583"/>
                  </a:cubicBezTo>
                  <a:cubicBezTo>
                    <a:pt x="109532" y="7583"/>
                    <a:pt x="110126" y="7833"/>
                    <a:pt x="110549" y="8226"/>
                  </a:cubicBezTo>
                  <a:cubicBezTo>
                    <a:pt x="110997" y="8674"/>
                    <a:pt x="111285" y="9218"/>
                    <a:pt x="111381" y="9826"/>
                  </a:cubicBezTo>
                  <a:lnTo>
                    <a:pt x="114262" y="9826"/>
                  </a:lnTo>
                  <a:cubicBezTo>
                    <a:pt x="114198" y="8962"/>
                    <a:pt x="113942" y="8098"/>
                    <a:pt x="113461" y="7330"/>
                  </a:cubicBezTo>
                  <a:cubicBezTo>
                    <a:pt x="112981" y="6626"/>
                    <a:pt x="112309" y="6050"/>
                    <a:pt x="111541" y="5698"/>
                  </a:cubicBezTo>
                  <a:cubicBezTo>
                    <a:pt x="110731" y="5308"/>
                    <a:pt x="109865" y="5087"/>
                    <a:pt x="108970" y="5087"/>
                  </a:cubicBezTo>
                  <a:close/>
                  <a:moveTo>
                    <a:pt x="180666" y="5086"/>
                  </a:moveTo>
                  <a:cubicBezTo>
                    <a:pt x="179816" y="5086"/>
                    <a:pt x="178973" y="5247"/>
                    <a:pt x="178210" y="5570"/>
                  </a:cubicBezTo>
                  <a:cubicBezTo>
                    <a:pt x="177474" y="5858"/>
                    <a:pt x="176865" y="6338"/>
                    <a:pt x="176385" y="6946"/>
                  </a:cubicBezTo>
                  <a:cubicBezTo>
                    <a:pt x="175937" y="7586"/>
                    <a:pt x="175713" y="8322"/>
                    <a:pt x="175745" y="9090"/>
                  </a:cubicBezTo>
                  <a:cubicBezTo>
                    <a:pt x="175713" y="9954"/>
                    <a:pt x="176033" y="10819"/>
                    <a:pt x="176609" y="11491"/>
                  </a:cubicBezTo>
                  <a:cubicBezTo>
                    <a:pt x="177378" y="12195"/>
                    <a:pt x="178306" y="12643"/>
                    <a:pt x="179330" y="12803"/>
                  </a:cubicBezTo>
                  <a:lnTo>
                    <a:pt x="181474" y="13283"/>
                  </a:lnTo>
                  <a:cubicBezTo>
                    <a:pt x="181954" y="13379"/>
                    <a:pt x="182402" y="13571"/>
                    <a:pt x="182787" y="13859"/>
                  </a:cubicBezTo>
                  <a:cubicBezTo>
                    <a:pt x="183043" y="14083"/>
                    <a:pt x="183203" y="14435"/>
                    <a:pt x="183171" y="14787"/>
                  </a:cubicBezTo>
                  <a:cubicBezTo>
                    <a:pt x="183171" y="15235"/>
                    <a:pt x="182915" y="15684"/>
                    <a:pt x="182531" y="15908"/>
                  </a:cubicBezTo>
                  <a:cubicBezTo>
                    <a:pt x="182061" y="16201"/>
                    <a:pt x="181512" y="16360"/>
                    <a:pt x="180980" y="16360"/>
                  </a:cubicBezTo>
                  <a:cubicBezTo>
                    <a:pt x="180931" y="16360"/>
                    <a:pt x="180883" y="16358"/>
                    <a:pt x="180834" y="16356"/>
                  </a:cubicBezTo>
                  <a:cubicBezTo>
                    <a:pt x="180783" y="16358"/>
                    <a:pt x="180732" y="16360"/>
                    <a:pt x="180682" y="16360"/>
                  </a:cubicBezTo>
                  <a:cubicBezTo>
                    <a:pt x="180130" y="16360"/>
                    <a:pt x="179607" y="16201"/>
                    <a:pt x="179138" y="15908"/>
                  </a:cubicBezTo>
                  <a:cubicBezTo>
                    <a:pt x="178690" y="15588"/>
                    <a:pt x="178402" y="15107"/>
                    <a:pt x="178338" y="14563"/>
                  </a:cubicBezTo>
                  <a:lnTo>
                    <a:pt x="175393" y="14851"/>
                  </a:lnTo>
                  <a:cubicBezTo>
                    <a:pt x="175553" y="16004"/>
                    <a:pt x="176161" y="17028"/>
                    <a:pt x="177089" y="17700"/>
                  </a:cubicBezTo>
                  <a:cubicBezTo>
                    <a:pt x="178050" y="18372"/>
                    <a:pt x="179298" y="18692"/>
                    <a:pt x="180866" y="18692"/>
                  </a:cubicBezTo>
                  <a:cubicBezTo>
                    <a:pt x="180936" y="18694"/>
                    <a:pt x="181005" y="18696"/>
                    <a:pt x="181074" y="18696"/>
                  </a:cubicBezTo>
                  <a:cubicBezTo>
                    <a:pt x="181960" y="18696"/>
                    <a:pt x="182819" y="18507"/>
                    <a:pt x="183651" y="18180"/>
                  </a:cubicBezTo>
                  <a:cubicBezTo>
                    <a:pt x="184419" y="17860"/>
                    <a:pt x="185091" y="17348"/>
                    <a:pt x="185571" y="16708"/>
                  </a:cubicBezTo>
                  <a:cubicBezTo>
                    <a:pt x="186019" y="16068"/>
                    <a:pt x="186275" y="15267"/>
                    <a:pt x="186275" y="14499"/>
                  </a:cubicBezTo>
                  <a:cubicBezTo>
                    <a:pt x="186307" y="13635"/>
                    <a:pt x="185987" y="12803"/>
                    <a:pt x="185379" y="12195"/>
                  </a:cubicBezTo>
                  <a:cubicBezTo>
                    <a:pt x="184611" y="11523"/>
                    <a:pt x="183683" y="11107"/>
                    <a:pt x="182691" y="10915"/>
                  </a:cubicBezTo>
                  <a:lnTo>
                    <a:pt x="182659" y="10915"/>
                  </a:lnTo>
                  <a:lnTo>
                    <a:pt x="180514" y="10435"/>
                  </a:lnTo>
                  <a:cubicBezTo>
                    <a:pt x="180002" y="10339"/>
                    <a:pt x="179554" y="10147"/>
                    <a:pt x="179138" y="9890"/>
                  </a:cubicBezTo>
                  <a:cubicBezTo>
                    <a:pt x="178882" y="9634"/>
                    <a:pt x="178722" y="9282"/>
                    <a:pt x="178754" y="8930"/>
                  </a:cubicBezTo>
                  <a:cubicBezTo>
                    <a:pt x="178754" y="8482"/>
                    <a:pt x="178978" y="8066"/>
                    <a:pt x="179362" y="7842"/>
                  </a:cubicBezTo>
                  <a:cubicBezTo>
                    <a:pt x="179794" y="7583"/>
                    <a:pt x="180278" y="7453"/>
                    <a:pt x="180767" y="7453"/>
                  </a:cubicBezTo>
                  <a:cubicBezTo>
                    <a:pt x="180821" y="7453"/>
                    <a:pt x="180876" y="7455"/>
                    <a:pt x="180930" y="7458"/>
                  </a:cubicBezTo>
                  <a:cubicBezTo>
                    <a:pt x="180984" y="7454"/>
                    <a:pt x="181037" y="7452"/>
                    <a:pt x="181090" y="7452"/>
                  </a:cubicBezTo>
                  <a:cubicBezTo>
                    <a:pt x="181446" y="7452"/>
                    <a:pt x="181780" y="7543"/>
                    <a:pt x="182114" y="7682"/>
                  </a:cubicBezTo>
                  <a:cubicBezTo>
                    <a:pt x="182402" y="7810"/>
                    <a:pt x="182659" y="8034"/>
                    <a:pt x="182883" y="8290"/>
                  </a:cubicBezTo>
                  <a:cubicBezTo>
                    <a:pt x="183043" y="8514"/>
                    <a:pt x="183203" y="8802"/>
                    <a:pt x="183267" y="9090"/>
                  </a:cubicBezTo>
                  <a:lnTo>
                    <a:pt x="185987" y="8770"/>
                  </a:lnTo>
                  <a:cubicBezTo>
                    <a:pt x="185827" y="7714"/>
                    <a:pt x="185251" y="6754"/>
                    <a:pt x="184387" y="6114"/>
                  </a:cubicBezTo>
                  <a:cubicBezTo>
                    <a:pt x="183555" y="5410"/>
                    <a:pt x="182370" y="5090"/>
                    <a:pt x="180898" y="5090"/>
                  </a:cubicBezTo>
                  <a:cubicBezTo>
                    <a:pt x="180821" y="5087"/>
                    <a:pt x="180744" y="5086"/>
                    <a:pt x="180666" y="5086"/>
                  </a:cubicBezTo>
                  <a:close/>
                  <a:moveTo>
                    <a:pt x="205760" y="5086"/>
                  </a:moveTo>
                  <a:cubicBezTo>
                    <a:pt x="204914" y="5086"/>
                    <a:pt x="204095" y="5247"/>
                    <a:pt x="203302" y="5570"/>
                  </a:cubicBezTo>
                  <a:cubicBezTo>
                    <a:pt x="202598" y="5858"/>
                    <a:pt x="201958" y="6338"/>
                    <a:pt x="201510" y="6946"/>
                  </a:cubicBezTo>
                  <a:cubicBezTo>
                    <a:pt x="201062" y="7586"/>
                    <a:pt x="200838" y="8322"/>
                    <a:pt x="200870" y="9090"/>
                  </a:cubicBezTo>
                  <a:cubicBezTo>
                    <a:pt x="200806" y="9954"/>
                    <a:pt x="201126" y="10819"/>
                    <a:pt x="201734" y="11491"/>
                  </a:cubicBezTo>
                  <a:cubicBezTo>
                    <a:pt x="202470" y="12195"/>
                    <a:pt x="203398" y="12643"/>
                    <a:pt x="204423" y="12803"/>
                  </a:cubicBezTo>
                  <a:lnTo>
                    <a:pt x="206599" y="13283"/>
                  </a:lnTo>
                  <a:cubicBezTo>
                    <a:pt x="207079" y="13347"/>
                    <a:pt x="207495" y="13571"/>
                    <a:pt x="207879" y="13859"/>
                  </a:cubicBezTo>
                  <a:cubicBezTo>
                    <a:pt x="208167" y="14083"/>
                    <a:pt x="208327" y="14403"/>
                    <a:pt x="208327" y="14787"/>
                  </a:cubicBezTo>
                  <a:cubicBezTo>
                    <a:pt x="208327" y="15235"/>
                    <a:pt x="208071" y="15652"/>
                    <a:pt x="207687" y="15908"/>
                  </a:cubicBezTo>
                  <a:cubicBezTo>
                    <a:pt x="207189" y="16201"/>
                    <a:pt x="206637" y="16360"/>
                    <a:pt x="206080" y="16360"/>
                  </a:cubicBezTo>
                  <a:cubicBezTo>
                    <a:pt x="206029" y="16360"/>
                    <a:pt x="205978" y="16358"/>
                    <a:pt x="205927" y="16356"/>
                  </a:cubicBezTo>
                  <a:cubicBezTo>
                    <a:pt x="205876" y="16358"/>
                    <a:pt x="205825" y="16360"/>
                    <a:pt x="205775" y="16360"/>
                  </a:cubicBezTo>
                  <a:cubicBezTo>
                    <a:pt x="205223" y="16360"/>
                    <a:pt x="204702" y="16201"/>
                    <a:pt x="204263" y="15908"/>
                  </a:cubicBezTo>
                  <a:cubicBezTo>
                    <a:pt x="203815" y="15588"/>
                    <a:pt x="203494" y="15107"/>
                    <a:pt x="203398" y="14563"/>
                  </a:cubicBezTo>
                  <a:lnTo>
                    <a:pt x="200486" y="14851"/>
                  </a:lnTo>
                  <a:cubicBezTo>
                    <a:pt x="200614" y="16004"/>
                    <a:pt x="201254" y="17028"/>
                    <a:pt x="202182" y="17700"/>
                  </a:cubicBezTo>
                  <a:cubicBezTo>
                    <a:pt x="203142" y="18372"/>
                    <a:pt x="204391" y="18692"/>
                    <a:pt x="205927" y="18692"/>
                  </a:cubicBezTo>
                  <a:cubicBezTo>
                    <a:pt x="205996" y="18694"/>
                    <a:pt x="206066" y="18696"/>
                    <a:pt x="206135" y="18696"/>
                  </a:cubicBezTo>
                  <a:cubicBezTo>
                    <a:pt x="207025" y="18696"/>
                    <a:pt x="207912" y="18507"/>
                    <a:pt x="208743" y="18180"/>
                  </a:cubicBezTo>
                  <a:cubicBezTo>
                    <a:pt x="209512" y="17860"/>
                    <a:pt x="210152" y="17348"/>
                    <a:pt x="210664" y="16708"/>
                  </a:cubicBezTo>
                  <a:cubicBezTo>
                    <a:pt x="211112" y="16068"/>
                    <a:pt x="211368" y="15267"/>
                    <a:pt x="211368" y="14499"/>
                  </a:cubicBezTo>
                  <a:cubicBezTo>
                    <a:pt x="211400" y="13635"/>
                    <a:pt x="211080" y="12835"/>
                    <a:pt x="210504" y="12195"/>
                  </a:cubicBezTo>
                  <a:cubicBezTo>
                    <a:pt x="209736" y="11523"/>
                    <a:pt x="208807" y="11107"/>
                    <a:pt x="207815" y="10915"/>
                  </a:cubicBezTo>
                  <a:lnTo>
                    <a:pt x="205639" y="10435"/>
                  </a:lnTo>
                  <a:cubicBezTo>
                    <a:pt x="205127" y="10371"/>
                    <a:pt x="204679" y="10179"/>
                    <a:pt x="204263" y="9890"/>
                  </a:cubicBezTo>
                  <a:cubicBezTo>
                    <a:pt x="203975" y="9634"/>
                    <a:pt x="203847" y="9282"/>
                    <a:pt x="203847" y="8930"/>
                  </a:cubicBezTo>
                  <a:cubicBezTo>
                    <a:pt x="203847" y="8482"/>
                    <a:pt x="204071" y="8066"/>
                    <a:pt x="204487" y="7842"/>
                  </a:cubicBezTo>
                  <a:cubicBezTo>
                    <a:pt x="204890" y="7583"/>
                    <a:pt x="205371" y="7453"/>
                    <a:pt x="205883" y="7453"/>
                  </a:cubicBezTo>
                  <a:cubicBezTo>
                    <a:pt x="205940" y="7453"/>
                    <a:pt x="205997" y="7455"/>
                    <a:pt x="206055" y="7458"/>
                  </a:cubicBezTo>
                  <a:cubicBezTo>
                    <a:pt x="206105" y="7454"/>
                    <a:pt x="206155" y="7452"/>
                    <a:pt x="206205" y="7452"/>
                  </a:cubicBezTo>
                  <a:cubicBezTo>
                    <a:pt x="206545" y="7452"/>
                    <a:pt x="206901" y="7543"/>
                    <a:pt x="207207" y="7682"/>
                  </a:cubicBezTo>
                  <a:cubicBezTo>
                    <a:pt x="207527" y="7810"/>
                    <a:pt x="207783" y="8034"/>
                    <a:pt x="207975" y="8290"/>
                  </a:cubicBezTo>
                  <a:cubicBezTo>
                    <a:pt x="208167" y="8514"/>
                    <a:pt x="208295" y="8802"/>
                    <a:pt x="208391" y="9090"/>
                  </a:cubicBezTo>
                  <a:lnTo>
                    <a:pt x="211112" y="8770"/>
                  </a:lnTo>
                  <a:cubicBezTo>
                    <a:pt x="210952" y="7714"/>
                    <a:pt x="210376" y="6754"/>
                    <a:pt x="209512" y="6114"/>
                  </a:cubicBezTo>
                  <a:cubicBezTo>
                    <a:pt x="208647" y="5410"/>
                    <a:pt x="207463" y="5090"/>
                    <a:pt x="205991" y="5090"/>
                  </a:cubicBezTo>
                  <a:cubicBezTo>
                    <a:pt x="205914" y="5087"/>
                    <a:pt x="205836" y="5086"/>
                    <a:pt x="205760" y="5086"/>
                  </a:cubicBezTo>
                  <a:close/>
                  <a:moveTo>
                    <a:pt x="121489" y="5085"/>
                  </a:moveTo>
                  <a:cubicBezTo>
                    <a:pt x="119337" y="5085"/>
                    <a:pt x="117366" y="6376"/>
                    <a:pt x="116470" y="8354"/>
                  </a:cubicBezTo>
                  <a:cubicBezTo>
                    <a:pt x="115926" y="9442"/>
                    <a:pt x="115670" y="10691"/>
                    <a:pt x="115702" y="11907"/>
                  </a:cubicBezTo>
                  <a:cubicBezTo>
                    <a:pt x="115670" y="13155"/>
                    <a:pt x="115926" y="14403"/>
                    <a:pt x="116470" y="15524"/>
                  </a:cubicBezTo>
                  <a:cubicBezTo>
                    <a:pt x="116918" y="16484"/>
                    <a:pt x="117654" y="17316"/>
                    <a:pt x="118582" y="17892"/>
                  </a:cubicBezTo>
                  <a:cubicBezTo>
                    <a:pt x="119525" y="18409"/>
                    <a:pt x="120611" y="18695"/>
                    <a:pt x="121705" y="18695"/>
                  </a:cubicBezTo>
                  <a:cubicBezTo>
                    <a:pt x="121763" y="18695"/>
                    <a:pt x="121821" y="18694"/>
                    <a:pt x="121879" y="18692"/>
                  </a:cubicBezTo>
                  <a:cubicBezTo>
                    <a:pt x="121954" y="18695"/>
                    <a:pt x="122029" y="18696"/>
                    <a:pt x="122105" y="18696"/>
                  </a:cubicBezTo>
                  <a:cubicBezTo>
                    <a:pt x="122925" y="18696"/>
                    <a:pt x="123741" y="18537"/>
                    <a:pt x="124504" y="18244"/>
                  </a:cubicBezTo>
                  <a:cubicBezTo>
                    <a:pt x="125240" y="17956"/>
                    <a:pt x="125880" y="17508"/>
                    <a:pt x="126392" y="16900"/>
                  </a:cubicBezTo>
                  <a:cubicBezTo>
                    <a:pt x="126904" y="16324"/>
                    <a:pt x="127256" y="15652"/>
                    <a:pt x="127416" y="14915"/>
                  </a:cubicBezTo>
                  <a:lnTo>
                    <a:pt x="124600" y="14595"/>
                  </a:lnTo>
                  <a:cubicBezTo>
                    <a:pt x="124472" y="14947"/>
                    <a:pt x="124280" y="15267"/>
                    <a:pt x="124023" y="15524"/>
                  </a:cubicBezTo>
                  <a:cubicBezTo>
                    <a:pt x="123767" y="15780"/>
                    <a:pt x="123447" y="15972"/>
                    <a:pt x="123127" y="16100"/>
                  </a:cubicBezTo>
                  <a:cubicBezTo>
                    <a:pt x="122711" y="16228"/>
                    <a:pt x="122327" y="16292"/>
                    <a:pt x="121911" y="16292"/>
                  </a:cubicBezTo>
                  <a:cubicBezTo>
                    <a:pt x="121303" y="16292"/>
                    <a:pt x="120727" y="16132"/>
                    <a:pt x="120215" y="15844"/>
                  </a:cubicBezTo>
                  <a:cubicBezTo>
                    <a:pt x="119703" y="15556"/>
                    <a:pt x="119319" y="15107"/>
                    <a:pt x="119063" y="14595"/>
                  </a:cubicBezTo>
                  <a:cubicBezTo>
                    <a:pt x="118806" y="13987"/>
                    <a:pt x="118678" y="13347"/>
                    <a:pt x="118678" y="12707"/>
                  </a:cubicBezTo>
                  <a:lnTo>
                    <a:pt x="127512" y="12707"/>
                  </a:lnTo>
                  <a:lnTo>
                    <a:pt x="127512" y="11747"/>
                  </a:lnTo>
                  <a:cubicBezTo>
                    <a:pt x="127544" y="10723"/>
                    <a:pt x="127384" y="9730"/>
                    <a:pt x="127064" y="8770"/>
                  </a:cubicBezTo>
                  <a:cubicBezTo>
                    <a:pt x="126776" y="7970"/>
                    <a:pt x="126360" y="7266"/>
                    <a:pt x="125816" y="6690"/>
                  </a:cubicBezTo>
                  <a:cubicBezTo>
                    <a:pt x="125272" y="6146"/>
                    <a:pt x="124632" y="5730"/>
                    <a:pt x="123959" y="5474"/>
                  </a:cubicBezTo>
                  <a:cubicBezTo>
                    <a:pt x="123286" y="5239"/>
                    <a:pt x="122613" y="5086"/>
                    <a:pt x="121915" y="5086"/>
                  </a:cubicBezTo>
                  <a:cubicBezTo>
                    <a:pt x="121850" y="5086"/>
                    <a:pt x="121784" y="5087"/>
                    <a:pt x="121719" y="5090"/>
                  </a:cubicBezTo>
                  <a:cubicBezTo>
                    <a:pt x="121642" y="5086"/>
                    <a:pt x="121565" y="5085"/>
                    <a:pt x="121489" y="5085"/>
                  </a:cubicBezTo>
                  <a:close/>
                  <a:moveTo>
                    <a:pt x="22724" y="5090"/>
                  </a:moveTo>
                  <a:cubicBezTo>
                    <a:pt x="21612" y="5090"/>
                    <a:pt x="20500" y="5378"/>
                    <a:pt x="19492" y="5954"/>
                  </a:cubicBezTo>
                  <a:cubicBezTo>
                    <a:pt x="18596" y="6530"/>
                    <a:pt x="17859" y="7362"/>
                    <a:pt x="17379" y="8354"/>
                  </a:cubicBezTo>
                  <a:cubicBezTo>
                    <a:pt x="16867" y="9442"/>
                    <a:pt x="16611" y="10691"/>
                    <a:pt x="16643" y="11907"/>
                  </a:cubicBezTo>
                  <a:cubicBezTo>
                    <a:pt x="16611" y="13155"/>
                    <a:pt x="16867" y="14371"/>
                    <a:pt x="17379" y="15492"/>
                  </a:cubicBezTo>
                  <a:cubicBezTo>
                    <a:pt x="17859" y="16452"/>
                    <a:pt x="18564" y="17284"/>
                    <a:pt x="19492" y="17860"/>
                  </a:cubicBezTo>
                  <a:cubicBezTo>
                    <a:pt x="20500" y="18420"/>
                    <a:pt x="21612" y="18700"/>
                    <a:pt x="22724" y="18700"/>
                  </a:cubicBezTo>
                  <a:cubicBezTo>
                    <a:pt x="23837" y="18700"/>
                    <a:pt x="24949" y="18420"/>
                    <a:pt x="25957" y="17860"/>
                  </a:cubicBezTo>
                  <a:cubicBezTo>
                    <a:pt x="26853" y="17284"/>
                    <a:pt x="27589" y="16452"/>
                    <a:pt x="28069" y="15492"/>
                  </a:cubicBezTo>
                  <a:cubicBezTo>
                    <a:pt x="28581" y="14371"/>
                    <a:pt x="28837" y="13123"/>
                    <a:pt x="28805" y="11907"/>
                  </a:cubicBezTo>
                  <a:cubicBezTo>
                    <a:pt x="28837" y="10659"/>
                    <a:pt x="28581" y="9442"/>
                    <a:pt x="28069" y="8322"/>
                  </a:cubicBezTo>
                  <a:cubicBezTo>
                    <a:pt x="27621" y="7330"/>
                    <a:pt x="26885" y="6530"/>
                    <a:pt x="25957" y="5954"/>
                  </a:cubicBezTo>
                  <a:cubicBezTo>
                    <a:pt x="24949" y="5378"/>
                    <a:pt x="23837" y="5090"/>
                    <a:pt x="22724" y="5090"/>
                  </a:cubicBezTo>
                  <a:close/>
                  <a:moveTo>
                    <a:pt x="81590" y="5085"/>
                  </a:moveTo>
                  <a:cubicBezTo>
                    <a:pt x="80842" y="5085"/>
                    <a:pt x="80098" y="5214"/>
                    <a:pt x="79407" y="5474"/>
                  </a:cubicBezTo>
                  <a:cubicBezTo>
                    <a:pt x="78671" y="5730"/>
                    <a:pt x="78063" y="6146"/>
                    <a:pt x="77519" y="6690"/>
                  </a:cubicBezTo>
                  <a:cubicBezTo>
                    <a:pt x="77007" y="7234"/>
                    <a:pt x="76622" y="7938"/>
                    <a:pt x="76430" y="8674"/>
                  </a:cubicBezTo>
                  <a:lnTo>
                    <a:pt x="79247" y="9090"/>
                  </a:lnTo>
                  <a:cubicBezTo>
                    <a:pt x="79407" y="8610"/>
                    <a:pt x="79695" y="8194"/>
                    <a:pt x="80111" y="7906"/>
                  </a:cubicBezTo>
                  <a:cubicBezTo>
                    <a:pt x="80539" y="7612"/>
                    <a:pt x="81034" y="7474"/>
                    <a:pt x="81540" y="7474"/>
                  </a:cubicBezTo>
                  <a:cubicBezTo>
                    <a:pt x="81640" y="7474"/>
                    <a:pt x="81739" y="7479"/>
                    <a:pt x="81839" y="7490"/>
                  </a:cubicBezTo>
                  <a:cubicBezTo>
                    <a:pt x="81913" y="7482"/>
                    <a:pt x="81986" y="7478"/>
                    <a:pt x="82059" y="7478"/>
                  </a:cubicBezTo>
                  <a:cubicBezTo>
                    <a:pt x="82560" y="7478"/>
                    <a:pt x="83049" y="7667"/>
                    <a:pt x="83440" y="8002"/>
                  </a:cubicBezTo>
                  <a:cubicBezTo>
                    <a:pt x="83824" y="8418"/>
                    <a:pt x="84016" y="8962"/>
                    <a:pt x="83984" y="9506"/>
                  </a:cubicBezTo>
                  <a:lnTo>
                    <a:pt x="83984" y="9570"/>
                  </a:lnTo>
                  <a:cubicBezTo>
                    <a:pt x="84016" y="9826"/>
                    <a:pt x="83888" y="10082"/>
                    <a:pt x="83664" y="10211"/>
                  </a:cubicBezTo>
                  <a:cubicBezTo>
                    <a:pt x="83376" y="10403"/>
                    <a:pt x="83024" y="10499"/>
                    <a:pt x="82672" y="10531"/>
                  </a:cubicBezTo>
                  <a:cubicBezTo>
                    <a:pt x="82192" y="10595"/>
                    <a:pt x="81583" y="10659"/>
                    <a:pt x="80847" y="10755"/>
                  </a:cubicBezTo>
                  <a:cubicBezTo>
                    <a:pt x="80239" y="10819"/>
                    <a:pt x="79663" y="10915"/>
                    <a:pt x="79055" y="11075"/>
                  </a:cubicBezTo>
                  <a:cubicBezTo>
                    <a:pt x="78511" y="11203"/>
                    <a:pt x="77999" y="11427"/>
                    <a:pt x="77519" y="11747"/>
                  </a:cubicBezTo>
                  <a:cubicBezTo>
                    <a:pt x="77039" y="12035"/>
                    <a:pt x="76687" y="12419"/>
                    <a:pt x="76430" y="12899"/>
                  </a:cubicBezTo>
                  <a:cubicBezTo>
                    <a:pt x="76142" y="13475"/>
                    <a:pt x="75982" y="14115"/>
                    <a:pt x="76014" y="14755"/>
                  </a:cubicBezTo>
                  <a:cubicBezTo>
                    <a:pt x="75982" y="15524"/>
                    <a:pt x="76174" y="16260"/>
                    <a:pt x="76590" y="16932"/>
                  </a:cubicBezTo>
                  <a:cubicBezTo>
                    <a:pt x="76943" y="17508"/>
                    <a:pt x="77487" y="17988"/>
                    <a:pt x="78095" y="18276"/>
                  </a:cubicBezTo>
                  <a:cubicBezTo>
                    <a:pt x="78799" y="18596"/>
                    <a:pt x="79535" y="18724"/>
                    <a:pt x="80271" y="18724"/>
                  </a:cubicBezTo>
                  <a:cubicBezTo>
                    <a:pt x="80879" y="18724"/>
                    <a:pt x="81455" y="18628"/>
                    <a:pt x="82000" y="18436"/>
                  </a:cubicBezTo>
                  <a:cubicBezTo>
                    <a:pt x="82480" y="18276"/>
                    <a:pt x="82896" y="18020"/>
                    <a:pt x="83248" y="17668"/>
                  </a:cubicBezTo>
                  <a:cubicBezTo>
                    <a:pt x="83568" y="17380"/>
                    <a:pt x="83824" y="17028"/>
                    <a:pt x="84016" y="16644"/>
                  </a:cubicBezTo>
                  <a:lnTo>
                    <a:pt x="84112" y="16644"/>
                  </a:lnTo>
                  <a:lnTo>
                    <a:pt x="84112" y="18468"/>
                  </a:lnTo>
                  <a:lnTo>
                    <a:pt x="86992" y="18468"/>
                  </a:lnTo>
                  <a:lnTo>
                    <a:pt x="86992" y="9666"/>
                  </a:lnTo>
                  <a:cubicBezTo>
                    <a:pt x="87024" y="8898"/>
                    <a:pt x="86864" y="8162"/>
                    <a:pt x="86512" y="7458"/>
                  </a:cubicBezTo>
                  <a:cubicBezTo>
                    <a:pt x="86256" y="6914"/>
                    <a:pt x="85840" y="6402"/>
                    <a:pt x="85328" y="6050"/>
                  </a:cubicBezTo>
                  <a:cubicBezTo>
                    <a:pt x="84816" y="5730"/>
                    <a:pt x="84272" y="5474"/>
                    <a:pt x="83664" y="5346"/>
                  </a:cubicBezTo>
                  <a:cubicBezTo>
                    <a:pt x="83056" y="5186"/>
                    <a:pt x="82448" y="5090"/>
                    <a:pt x="81839" y="5090"/>
                  </a:cubicBezTo>
                  <a:cubicBezTo>
                    <a:pt x="81756" y="5086"/>
                    <a:pt x="81673" y="5085"/>
                    <a:pt x="81590" y="5085"/>
                  </a:cubicBezTo>
                  <a:close/>
                  <a:moveTo>
                    <a:pt x="140454" y="669"/>
                  </a:moveTo>
                  <a:cubicBezTo>
                    <a:pt x="140397" y="669"/>
                    <a:pt x="140340" y="670"/>
                    <a:pt x="140283" y="673"/>
                  </a:cubicBezTo>
                  <a:cubicBezTo>
                    <a:pt x="140223" y="670"/>
                    <a:pt x="140164" y="669"/>
                    <a:pt x="140105" y="669"/>
                  </a:cubicBezTo>
                  <a:cubicBezTo>
                    <a:pt x="139337" y="669"/>
                    <a:pt x="138600" y="862"/>
                    <a:pt x="137946" y="1249"/>
                  </a:cubicBezTo>
                  <a:cubicBezTo>
                    <a:pt x="137274" y="1601"/>
                    <a:pt x="136762" y="2145"/>
                    <a:pt x="136378" y="2785"/>
                  </a:cubicBezTo>
                  <a:cubicBezTo>
                    <a:pt x="135994" y="3457"/>
                    <a:pt x="135802" y="4225"/>
                    <a:pt x="135834" y="5026"/>
                  </a:cubicBezTo>
                  <a:cubicBezTo>
                    <a:pt x="135834" y="5730"/>
                    <a:pt x="135962" y="6402"/>
                    <a:pt x="136282" y="7042"/>
                  </a:cubicBezTo>
                  <a:cubicBezTo>
                    <a:pt x="136570" y="7714"/>
                    <a:pt x="136954" y="8290"/>
                    <a:pt x="137370" y="8866"/>
                  </a:cubicBezTo>
                  <a:lnTo>
                    <a:pt x="137594" y="9122"/>
                  </a:lnTo>
                  <a:cubicBezTo>
                    <a:pt x="137018" y="9506"/>
                    <a:pt x="136474" y="9954"/>
                    <a:pt x="135994" y="10403"/>
                  </a:cubicBezTo>
                  <a:cubicBezTo>
                    <a:pt x="135514" y="10851"/>
                    <a:pt x="135130" y="11363"/>
                    <a:pt x="134809" y="11907"/>
                  </a:cubicBezTo>
                  <a:cubicBezTo>
                    <a:pt x="134553" y="12515"/>
                    <a:pt x="134393" y="13155"/>
                    <a:pt x="134425" y="13795"/>
                  </a:cubicBezTo>
                  <a:cubicBezTo>
                    <a:pt x="134393" y="15620"/>
                    <a:pt x="135386" y="17284"/>
                    <a:pt x="137018" y="18084"/>
                  </a:cubicBezTo>
                  <a:cubicBezTo>
                    <a:pt x="137888" y="18504"/>
                    <a:pt x="138842" y="18727"/>
                    <a:pt x="139802" y="18727"/>
                  </a:cubicBezTo>
                  <a:cubicBezTo>
                    <a:pt x="139866" y="18727"/>
                    <a:pt x="139930" y="18726"/>
                    <a:pt x="139994" y="18724"/>
                  </a:cubicBezTo>
                  <a:cubicBezTo>
                    <a:pt x="140795" y="18724"/>
                    <a:pt x="141595" y="18596"/>
                    <a:pt x="142363" y="18308"/>
                  </a:cubicBezTo>
                  <a:cubicBezTo>
                    <a:pt x="143099" y="18084"/>
                    <a:pt x="143771" y="17700"/>
                    <a:pt x="144347" y="17156"/>
                  </a:cubicBezTo>
                  <a:lnTo>
                    <a:pt x="145435" y="18468"/>
                  </a:lnTo>
                  <a:lnTo>
                    <a:pt x="148700" y="18468"/>
                  </a:lnTo>
                  <a:lnTo>
                    <a:pt x="146204" y="15427"/>
                  </a:lnTo>
                  <a:cubicBezTo>
                    <a:pt x="146236" y="15331"/>
                    <a:pt x="146300" y="15235"/>
                    <a:pt x="146364" y="15139"/>
                  </a:cubicBezTo>
                  <a:cubicBezTo>
                    <a:pt x="146780" y="14499"/>
                    <a:pt x="147100" y="13795"/>
                    <a:pt x="147292" y="13059"/>
                  </a:cubicBezTo>
                  <a:cubicBezTo>
                    <a:pt x="147548" y="12099"/>
                    <a:pt x="147676" y="11139"/>
                    <a:pt x="147644" y="10179"/>
                  </a:cubicBezTo>
                  <a:lnTo>
                    <a:pt x="145083" y="10179"/>
                  </a:lnTo>
                  <a:cubicBezTo>
                    <a:pt x="145115" y="11235"/>
                    <a:pt x="144859" y="12291"/>
                    <a:pt x="144379" y="13219"/>
                  </a:cubicBezTo>
                  <a:lnTo>
                    <a:pt x="141243" y="9474"/>
                  </a:lnTo>
                  <a:lnTo>
                    <a:pt x="142331" y="8674"/>
                  </a:lnTo>
                  <a:cubicBezTo>
                    <a:pt x="142971" y="8194"/>
                    <a:pt x="143547" y="7586"/>
                    <a:pt x="143995" y="6882"/>
                  </a:cubicBezTo>
                  <a:cubicBezTo>
                    <a:pt x="144379" y="6210"/>
                    <a:pt x="144571" y="5442"/>
                    <a:pt x="144571" y="4673"/>
                  </a:cubicBezTo>
                  <a:cubicBezTo>
                    <a:pt x="144571" y="3233"/>
                    <a:pt x="143803" y="1921"/>
                    <a:pt x="142587" y="1217"/>
                  </a:cubicBezTo>
                  <a:cubicBezTo>
                    <a:pt x="141904" y="860"/>
                    <a:pt x="141193" y="669"/>
                    <a:pt x="140454" y="669"/>
                  </a:cubicBezTo>
                  <a:close/>
                  <a:moveTo>
                    <a:pt x="57899" y="5085"/>
                  </a:moveTo>
                  <a:cubicBezTo>
                    <a:pt x="57323" y="5085"/>
                    <a:pt x="56753" y="5214"/>
                    <a:pt x="56235" y="5474"/>
                  </a:cubicBezTo>
                  <a:cubicBezTo>
                    <a:pt x="55787" y="5698"/>
                    <a:pt x="55402" y="6018"/>
                    <a:pt x="55114" y="6402"/>
                  </a:cubicBezTo>
                  <a:cubicBezTo>
                    <a:pt x="54858" y="6722"/>
                    <a:pt x="54634" y="7074"/>
                    <a:pt x="54442" y="7426"/>
                  </a:cubicBezTo>
                  <a:lnTo>
                    <a:pt x="54282" y="7426"/>
                  </a:lnTo>
                  <a:lnTo>
                    <a:pt x="54282" y="5250"/>
                  </a:lnTo>
                  <a:lnTo>
                    <a:pt x="51338" y="5250"/>
                  </a:lnTo>
                  <a:lnTo>
                    <a:pt x="51338" y="23397"/>
                  </a:lnTo>
                  <a:lnTo>
                    <a:pt x="54314" y="23397"/>
                  </a:lnTo>
                  <a:lnTo>
                    <a:pt x="54314" y="16356"/>
                  </a:lnTo>
                  <a:lnTo>
                    <a:pt x="54442" y="16356"/>
                  </a:lnTo>
                  <a:cubicBezTo>
                    <a:pt x="54634" y="16740"/>
                    <a:pt x="54858" y="17060"/>
                    <a:pt x="55114" y="17380"/>
                  </a:cubicBezTo>
                  <a:cubicBezTo>
                    <a:pt x="55434" y="17764"/>
                    <a:pt x="55819" y="18084"/>
                    <a:pt x="56267" y="18308"/>
                  </a:cubicBezTo>
                  <a:cubicBezTo>
                    <a:pt x="56843" y="18564"/>
                    <a:pt x="57451" y="18692"/>
                    <a:pt x="58091" y="18692"/>
                  </a:cubicBezTo>
                  <a:cubicBezTo>
                    <a:pt x="59051" y="18692"/>
                    <a:pt x="59979" y="18404"/>
                    <a:pt x="60780" y="17892"/>
                  </a:cubicBezTo>
                  <a:cubicBezTo>
                    <a:pt x="61580" y="17284"/>
                    <a:pt x="62252" y="16484"/>
                    <a:pt x="62636" y="15556"/>
                  </a:cubicBezTo>
                  <a:cubicBezTo>
                    <a:pt x="63116" y="14403"/>
                    <a:pt x="63340" y="13123"/>
                    <a:pt x="63308" y="11875"/>
                  </a:cubicBezTo>
                  <a:cubicBezTo>
                    <a:pt x="63372" y="10595"/>
                    <a:pt x="63116" y="9346"/>
                    <a:pt x="62636" y="8162"/>
                  </a:cubicBezTo>
                  <a:cubicBezTo>
                    <a:pt x="62220" y="7234"/>
                    <a:pt x="61580" y="6434"/>
                    <a:pt x="60747" y="5890"/>
                  </a:cubicBezTo>
                  <a:cubicBezTo>
                    <a:pt x="59988" y="5373"/>
                    <a:pt x="59112" y="5087"/>
                    <a:pt x="58231" y="5087"/>
                  </a:cubicBezTo>
                  <a:cubicBezTo>
                    <a:pt x="58184" y="5087"/>
                    <a:pt x="58138" y="5088"/>
                    <a:pt x="58091" y="5090"/>
                  </a:cubicBezTo>
                  <a:cubicBezTo>
                    <a:pt x="58027" y="5086"/>
                    <a:pt x="57963" y="5085"/>
                    <a:pt x="57899" y="5085"/>
                  </a:cubicBezTo>
                  <a:close/>
                </a:path>
              </a:pathLst>
            </a:custGeom>
            <a:solidFill>
              <a:srgbClr val="4955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242"/>
            <p:cNvSpPr/>
            <p:nvPr/>
          </p:nvSpPr>
          <p:spPr>
            <a:xfrm>
              <a:off x="237300" y="2120550"/>
              <a:ext cx="1428300" cy="1527500"/>
            </a:xfrm>
            <a:custGeom>
              <a:rect b="b" l="l" r="r" t="t"/>
              <a:pathLst>
                <a:path extrusionOk="0" h="61100" w="57132">
                  <a:moveTo>
                    <a:pt x="53483" y="34342"/>
                  </a:moveTo>
                  <a:cubicBezTo>
                    <a:pt x="50827" y="33158"/>
                    <a:pt x="47690" y="34374"/>
                    <a:pt x="46474" y="37031"/>
                  </a:cubicBezTo>
                  <a:cubicBezTo>
                    <a:pt x="42921" y="45000"/>
                    <a:pt x="34343" y="49449"/>
                    <a:pt x="25798" y="47785"/>
                  </a:cubicBezTo>
                  <a:cubicBezTo>
                    <a:pt x="17220" y="46153"/>
                    <a:pt x="10947" y="38791"/>
                    <a:pt x="10627" y="30086"/>
                  </a:cubicBezTo>
                  <a:cubicBezTo>
                    <a:pt x="10307" y="21380"/>
                    <a:pt x="16036" y="13571"/>
                    <a:pt x="24454" y="11298"/>
                  </a:cubicBezTo>
                  <a:cubicBezTo>
                    <a:pt x="32871" y="9026"/>
                    <a:pt x="41737" y="12866"/>
                    <a:pt x="45866" y="20548"/>
                  </a:cubicBezTo>
                  <a:cubicBezTo>
                    <a:pt x="46058" y="20868"/>
                    <a:pt x="46186" y="21092"/>
                    <a:pt x="46378" y="21572"/>
                  </a:cubicBezTo>
                  <a:lnTo>
                    <a:pt x="46474" y="21732"/>
                  </a:lnTo>
                  <a:cubicBezTo>
                    <a:pt x="47722" y="24325"/>
                    <a:pt x="50827" y="25445"/>
                    <a:pt x="53451" y="24197"/>
                  </a:cubicBezTo>
                  <a:cubicBezTo>
                    <a:pt x="56300" y="22820"/>
                    <a:pt x="57036" y="19460"/>
                    <a:pt x="55788" y="16643"/>
                  </a:cubicBezTo>
                  <a:cubicBezTo>
                    <a:pt x="55788" y="16643"/>
                    <a:pt x="55211" y="15395"/>
                    <a:pt x="54731" y="14595"/>
                  </a:cubicBezTo>
                  <a:cubicBezTo>
                    <a:pt x="49482" y="5569"/>
                    <a:pt x="39817" y="0"/>
                    <a:pt x="29383" y="0"/>
                  </a:cubicBezTo>
                  <a:lnTo>
                    <a:pt x="29383" y="0"/>
                  </a:lnTo>
                  <a:cubicBezTo>
                    <a:pt x="13155" y="0"/>
                    <a:pt x="33" y="13186"/>
                    <a:pt x="33" y="29381"/>
                  </a:cubicBezTo>
                  <a:lnTo>
                    <a:pt x="33" y="29381"/>
                  </a:lnTo>
                  <a:lnTo>
                    <a:pt x="33" y="29381"/>
                  </a:lnTo>
                  <a:cubicBezTo>
                    <a:pt x="1" y="43144"/>
                    <a:pt x="9507" y="55050"/>
                    <a:pt x="22917" y="58091"/>
                  </a:cubicBezTo>
                  <a:cubicBezTo>
                    <a:pt x="36328" y="61099"/>
                    <a:pt x="50026" y="54442"/>
                    <a:pt x="55884" y="42024"/>
                  </a:cubicBezTo>
                  <a:cubicBezTo>
                    <a:pt x="56012" y="41736"/>
                    <a:pt x="56076" y="41608"/>
                    <a:pt x="56172" y="41384"/>
                  </a:cubicBezTo>
                  <a:cubicBezTo>
                    <a:pt x="57132" y="39175"/>
                    <a:pt x="56172" y="35367"/>
                    <a:pt x="53483" y="34342"/>
                  </a:cubicBezTo>
                  <a:close/>
                </a:path>
              </a:pathLst>
            </a:custGeom>
            <a:solidFill>
              <a:srgbClr val="5D7E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242"/>
            <p:cNvSpPr/>
            <p:nvPr/>
          </p:nvSpPr>
          <p:spPr>
            <a:xfrm>
              <a:off x="685400" y="2567825"/>
              <a:ext cx="598525" cy="598525"/>
            </a:xfrm>
            <a:custGeom>
              <a:rect b="b" l="l" r="r" t="t"/>
              <a:pathLst>
                <a:path extrusionOk="0" h="23941" w="23941">
                  <a:moveTo>
                    <a:pt x="11523" y="0"/>
                  </a:moveTo>
                  <a:lnTo>
                    <a:pt x="11523" y="0"/>
                  </a:lnTo>
                  <a:cubicBezTo>
                    <a:pt x="5153" y="32"/>
                    <a:pt x="0" y="5185"/>
                    <a:pt x="0" y="11554"/>
                  </a:cubicBezTo>
                  <a:lnTo>
                    <a:pt x="0" y="11554"/>
                  </a:lnTo>
                  <a:cubicBezTo>
                    <a:pt x="32" y="16195"/>
                    <a:pt x="2817" y="20388"/>
                    <a:pt x="7138" y="22180"/>
                  </a:cubicBezTo>
                  <a:cubicBezTo>
                    <a:pt x="11427" y="23941"/>
                    <a:pt x="16387" y="22949"/>
                    <a:pt x="19684" y="19652"/>
                  </a:cubicBezTo>
                  <a:cubicBezTo>
                    <a:pt x="22981" y="16355"/>
                    <a:pt x="23941" y="11426"/>
                    <a:pt x="22181" y="7106"/>
                  </a:cubicBezTo>
                  <a:cubicBezTo>
                    <a:pt x="20388" y="2817"/>
                    <a:pt x="16195" y="0"/>
                    <a:pt x="11523" y="0"/>
                  </a:cubicBezTo>
                  <a:close/>
                </a:path>
              </a:pathLst>
            </a:custGeom>
            <a:solidFill>
              <a:srgbClr val="60C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5" name="Shape 2925"/>
        <p:cNvGrpSpPr/>
        <p:nvPr/>
      </p:nvGrpSpPr>
      <p:grpSpPr>
        <a:xfrm>
          <a:off x="0" y="0"/>
          <a:ext cx="0" cy="0"/>
          <a:chOff x="0" y="0"/>
          <a:chExt cx="0" cy="0"/>
        </a:xfrm>
      </p:grpSpPr>
      <p:sp>
        <p:nvSpPr>
          <p:cNvPr id="2926" name="Google Shape;2926;p243"/>
          <p:cNvSpPr txBox="1"/>
          <p:nvPr/>
        </p:nvSpPr>
        <p:spPr>
          <a:xfrm>
            <a:off x="514800" y="1719387"/>
            <a:ext cx="3325500" cy="1806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300"/>
              <a:buFont typeface="Inter Light"/>
              <a:buNone/>
            </a:pPr>
            <a:r>
              <a:rPr lang="en-US" sz="4300">
                <a:solidFill>
                  <a:srgbClr val="455560"/>
                </a:solidFill>
                <a:latin typeface="Inter Light"/>
                <a:ea typeface="Inter Light"/>
                <a:cs typeface="Inter Light"/>
                <a:sym typeface="Inter Light"/>
              </a:rPr>
              <a:t>Unlocking</a:t>
            </a:r>
            <a:br>
              <a:rPr lang="en-US" sz="4300">
                <a:solidFill>
                  <a:schemeClr val="dk1"/>
                </a:solidFill>
                <a:latin typeface="Inter Light"/>
                <a:ea typeface="Inter Light"/>
                <a:cs typeface="Inter Light"/>
                <a:sym typeface="Inter Light"/>
              </a:rPr>
            </a:br>
            <a:r>
              <a:rPr lang="en-US" sz="4300">
                <a:solidFill>
                  <a:srgbClr val="507EE9"/>
                </a:solidFill>
                <a:latin typeface="Inter Light"/>
                <a:ea typeface="Inter Light"/>
                <a:cs typeface="Inter Light"/>
                <a:sym typeface="Inter Light"/>
              </a:rPr>
              <a:t>Market Access</a:t>
            </a:r>
            <a:endParaRPr sz="4300">
              <a:solidFill>
                <a:srgbClr val="507EE9"/>
              </a:solidFill>
              <a:latin typeface="Inter Light"/>
              <a:ea typeface="Inter Light"/>
              <a:cs typeface="Inter Light"/>
              <a:sym typeface="Inter Light"/>
            </a:endParaRPr>
          </a:p>
        </p:txBody>
      </p:sp>
      <p:sp>
        <p:nvSpPr>
          <p:cNvPr id="2927" name="Google Shape;2927;p243"/>
          <p:cNvSpPr txBox="1"/>
          <p:nvPr/>
        </p:nvSpPr>
        <p:spPr>
          <a:xfrm>
            <a:off x="514800" y="3648312"/>
            <a:ext cx="4321200" cy="1806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394756"/>
              </a:buClr>
              <a:buSzPts val="1900"/>
              <a:buFont typeface="Arial"/>
              <a:buNone/>
            </a:pPr>
            <a:r>
              <a:rPr lang="en-US" sz="1900">
                <a:solidFill>
                  <a:srgbClr val="455560"/>
                </a:solidFill>
                <a:latin typeface="Inter Light"/>
                <a:ea typeface="Inter Light"/>
                <a:cs typeface="Inter Light"/>
                <a:sym typeface="Inter Light"/>
              </a:rPr>
              <a:t>Keep on top of regulatory changes and their impact worldwide. Early warning alerts, impact probability, productivity workflow tools and so much more.</a:t>
            </a:r>
            <a:endParaRPr sz="1500">
              <a:solidFill>
                <a:srgbClr val="455560"/>
              </a:solidFill>
            </a:endParaRPr>
          </a:p>
        </p:txBody>
      </p:sp>
      <p:pic>
        <p:nvPicPr>
          <p:cNvPr descr="Diagram&#10;&#10;Description automatically generated" id="2928" name="Google Shape;2928;p243"/>
          <p:cNvPicPr preferRelativeResize="0"/>
          <p:nvPr/>
        </p:nvPicPr>
        <p:blipFill rotWithShape="1">
          <a:blip r:embed="rId3">
            <a:alphaModFix/>
          </a:blip>
          <a:srcRect b="0" l="0" r="0" t="0"/>
          <a:stretch/>
        </p:blipFill>
        <p:spPr>
          <a:xfrm>
            <a:off x="5184742" y="220596"/>
            <a:ext cx="6590187" cy="6115549"/>
          </a:xfrm>
          <a:prstGeom prst="rect">
            <a:avLst/>
          </a:prstGeom>
          <a:noFill/>
          <a:ln>
            <a:noFill/>
          </a:ln>
        </p:spPr>
      </p:pic>
      <p:sp>
        <p:nvSpPr>
          <p:cNvPr id="2929" name="Google Shape;2929;p243"/>
          <p:cNvSpPr txBox="1"/>
          <p:nvPr/>
        </p:nvSpPr>
        <p:spPr>
          <a:xfrm>
            <a:off x="514800" y="1449634"/>
            <a:ext cx="3981300" cy="269700"/>
          </a:xfrm>
          <a:prstGeom prst="rect">
            <a:avLst/>
          </a:prstGeom>
          <a:noFill/>
          <a:ln>
            <a:noFill/>
          </a:ln>
        </p:spPr>
        <p:txBody>
          <a:bodyPr anchorCtr="0" anchor="t" bIns="45700" lIns="144000" spcFirstLastPara="1" rIns="91425" wrap="square" tIns="45700">
            <a:noAutofit/>
          </a:bodyPr>
          <a:lstStyle/>
          <a:p>
            <a:pPr indent="0" lvl="0" marL="0" marR="0" rtl="0" algn="l">
              <a:lnSpc>
                <a:spcPct val="90000"/>
              </a:lnSpc>
              <a:spcBef>
                <a:spcPts val="0"/>
              </a:spcBef>
              <a:spcAft>
                <a:spcPts val="0"/>
              </a:spcAft>
              <a:buClr>
                <a:srgbClr val="394756"/>
              </a:buClr>
              <a:buSzPts val="1100"/>
              <a:buFont typeface="Arial"/>
              <a:buNone/>
            </a:pPr>
            <a:r>
              <a:rPr b="0" i="0" lang="en-US" sz="1100">
                <a:solidFill>
                  <a:srgbClr val="455560"/>
                </a:solidFill>
                <a:latin typeface="Inter"/>
                <a:ea typeface="Inter"/>
                <a:cs typeface="Inter"/>
                <a:sym typeface="Inter"/>
              </a:rPr>
              <a:t>WHAT WE DO</a:t>
            </a:r>
            <a:endParaRPr sz="1500">
              <a:solidFill>
                <a:srgbClr val="4555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3" name="Shape 2933"/>
        <p:cNvGrpSpPr/>
        <p:nvPr/>
      </p:nvGrpSpPr>
      <p:grpSpPr>
        <a:xfrm>
          <a:off x="0" y="0"/>
          <a:ext cx="0" cy="0"/>
          <a:chOff x="0" y="0"/>
          <a:chExt cx="0" cy="0"/>
        </a:xfrm>
      </p:grpSpPr>
      <p:sp>
        <p:nvSpPr>
          <p:cNvPr id="2934" name="Google Shape;2934;p244"/>
          <p:cNvSpPr txBox="1"/>
          <p:nvPr>
            <p:ph type="title"/>
          </p:nvPr>
        </p:nvSpPr>
        <p:spPr>
          <a:xfrm>
            <a:off x="514800" y="2701750"/>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600"/>
              </a:spcAft>
              <a:buClr>
                <a:schemeClr val="dk1"/>
              </a:buClr>
              <a:buSzPts val="1500"/>
              <a:buFont typeface="Arial"/>
              <a:buNone/>
            </a:pPr>
            <a:r>
              <a:rPr lang="en-US" sz="4000"/>
              <a:t>Key Updates on Chargeability, Accessibility &amp; Removability</a:t>
            </a:r>
            <a:endParaRPr sz="4000"/>
          </a:p>
        </p:txBody>
      </p:sp>
      <p:sp>
        <p:nvSpPr>
          <p:cNvPr id="2935" name="Google Shape;2935;p244"/>
          <p:cNvSpPr txBox="1"/>
          <p:nvPr/>
        </p:nvSpPr>
        <p:spPr>
          <a:xfrm>
            <a:off x="629367" y="4407267"/>
            <a:ext cx="448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Inter Light"/>
              <a:ea typeface="Inter Light"/>
              <a:cs typeface="Inter Light"/>
              <a:sym typeface="Inter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sp>
        <p:nvSpPr>
          <p:cNvPr id="2940" name="Google Shape;2940;p245"/>
          <p:cNvSpPr txBox="1"/>
          <p:nvPr>
            <p:ph type="title"/>
          </p:nvPr>
        </p:nvSpPr>
        <p:spPr>
          <a:xfrm>
            <a:off x="514800" y="2701750"/>
            <a:ext cx="8865600" cy="1602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1600"/>
              </a:spcAft>
              <a:buClr>
                <a:schemeClr val="dk1"/>
              </a:buClr>
              <a:buSzPts val="1500"/>
              <a:buFont typeface="Arial"/>
              <a:buNone/>
            </a:pPr>
            <a:r>
              <a:rPr lang="en-US" sz="4000"/>
              <a:t>One Nation, One Charger Policy</a:t>
            </a:r>
            <a:endParaRPr sz="4000"/>
          </a:p>
        </p:txBody>
      </p:sp>
      <p:sp>
        <p:nvSpPr>
          <p:cNvPr id="2941" name="Google Shape;2941;p245"/>
          <p:cNvSpPr txBox="1"/>
          <p:nvPr/>
        </p:nvSpPr>
        <p:spPr>
          <a:xfrm>
            <a:off x="629367" y="4407267"/>
            <a:ext cx="448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Inter Light"/>
              <a:ea typeface="Inter Light"/>
              <a:cs typeface="Inter Light"/>
              <a:sym typeface="Inter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4472C4"/>
      </a:accent1>
      <a:accent2>
        <a:srgbClr val="FE772E"/>
      </a:accent2>
      <a:accent3>
        <a:srgbClr val="05C5AE"/>
      </a:accent3>
      <a:accent4>
        <a:srgbClr val="EF5091"/>
      </a:accent4>
      <a:accent5>
        <a:srgbClr val="385BFF"/>
      </a:accent5>
      <a:accent6>
        <a:srgbClr val="DEE0E1"/>
      </a:accent6>
      <a:hlink>
        <a:srgbClr val="78787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amp;R's Master Theme">
  <a:themeElements>
    <a:clrScheme name="Custom 1">
      <a:dk1>
        <a:srgbClr val="49555F"/>
      </a:dk1>
      <a:lt1>
        <a:srgbClr val="FFFFFF"/>
      </a:lt1>
      <a:dk2>
        <a:srgbClr val="7F7F7F"/>
      </a:dk2>
      <a:lt2>
        <a:srgbClr val="385BFF"/>
      </a:lt2>
      <a:accent1>
        <a:srgbClr val="05C5AE"/>
      </a:accent1>
      <a:accent2>
        <a:srgbClr val="FE772E"/>
      </a:accent2>
      <a:accent3>
        <a:srgbClr val="728BFF"/>
      </a:accent3>
      <a:accent4>
        <a:srgbClr val="6ADCCF"/>
      </a:accent4>
      <a:accent5>
        <a:srgbClr val="EFEFEF"/>
      </a:accent5>
      <a:accent6>
        <a:srgbClr val="FFFFFF"/>
      </a:accent6>
      <a:hlink>
        <a:srgbClr val="DEE0E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